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4" r:id="rId3"/>
    <p:sldId id="257" r:id="rId4"/>
    <p:sldId id="258" r:id="rId5"/>
    <p:sldId id="259" r:id="rId6"/>
    <p:sldId id="261" r:id="rId7"/>
    <p:sldId id="260" r:id="rId8"/>
    <p:sldId id="262" r:id="rId9"/>
    <p:sldId id="263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3799" autoAdjust="0"/>
  </p:normalViewPr>
  <p:slideViewPr>
    <p:cSldViewPr>
      <p:cViewPr varScale="1">
        <p:scale>
          <a:sx n="85" d="100"/>
          <a:sy n="85" d="100"/>
        </p:scale>
        <p:origin x="-23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D4158D-A2EE-4C29-A4E8-700D5D403C4D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55272-4F9B-4D4F-AA02-3E713BEB25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5440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in/tristansalaun/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lugins.jetbrains.com/search?pr=androidstudio&amp;headline=149-android&amp;pr_productId=androidstudio&amp;canRedirectToPlugin=false&amp;showPluginCount=false&amp;tags=Android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tristan-salaun.com/pastis.tech/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>
                <a:hlinkClick r:id="rId3"/>
              </a:rPr>
              <a:t>https://www.linkedin.com/in/tristansalaun/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55272-4F9B-4D4F-AA02-3E713BEB2594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8819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 smtClean="0"/>
              <a:t>android_test_log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err="1" smtClean="0"/>
              <a:t>android_test_formation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55272-4F9B-4D4F-AA02-3E713BEB2594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27515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>
                <a:hlinkClick r:id="rId3"/>
              </a:rPr>
              <a:t>https://plugins.jetbrains.com/search?pr=androidstudio&amp;headline=149-android&amp;pr_productId=androidstudio&amp;canRedirectToPlugin=false&amp;showPluginCount=false&amp;tags=Android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55272-4F9B-4D4F-AA02-3E713BEB2594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03262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Télécharger</a:t>
            </a:r>
            <a:r>
              <a:rPr lang="fr-FR" baseline="0" dirty="0" smtClean="0"/>
              <a:t> le fichier settings.jar sur : </a:t>
            </a:r>
            <a:r>
              <a:rPr lang="fr-FR" dirty="0" smtClean="0">
                <a:hlinkClick r:id="rId3"/>
              </a:rPr>
              <a:t>http://tristan-salaun.com/pastis.tech/</a:t>
            </a:r>
            <a:endParaRPr lang="fr-FR" dirty="0" smtClean="0"/>
          </a:p>
          <a:p>
            <a:r>
              <a:rPr lang="fr-FR" baseline="0" dirty="0" smtClean="0"/>
              <a:t>Ensuite importez le fichier.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55272-4F9B-4D4F-AA02-3E713BEB2594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99951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Afin de lister les </a:t>
            </a:r>
            <a:r>
              <a:rPr lang="fr-FR" dirty="0" err="1" smtClean="0"/>
              <a:t>templates</a:t>
            </a:r>
            <a:r>
              <a:rPr lang="fr-FR" dirty="0" smtClean="0"/>
              <a:t> importés,</a:t>
            </a:r>
            <a:r>
              <a:rPr lang="fr-FR" baseline="0" dirty="0" smtClean="0"/>
              <a:t> aller dans :</a:t>
            </a:r>
          </a:p>
          <a:p>
            <a:r>
              <a:rPr lang="fr-FR" baseline="0" dirty="0" smtClean="0"/>
              <a:t>Menu : File / Settings</a:t>
            </a:r>
          </a:p>
          <a:p>
            <a:r>
              <a:rPr lang="fr-FR" baseline="0" dirty="0" smtClean="0"/>
              <a:t>Puis Editor / Live </a:t>
            </a:r>
            <a:r>
              <a:rPr lang="fr-FR" baseline="0" dirty="0" err="1" smtClean="0"/>
              <a:t>Templates</a:t>
            </a:r>
            <a:r>
              <a:rPr lang="fr-FR" baseline="0" dirty="0" smtClean="0"/>
              <a:t> / </a:t>
            </a:r>
            <a:r>
              <a:rPr lang="fr-FR" baseline="0" dirty="0" err="1" smtClean="0"/>
              <a:t>AndroidTristan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55272-4F9B-4D4F-AA02-3E713BEB2594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7087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E8C51E5-55BD-4501-9BE8-F6E8110EB4CE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Tristan SALAUN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529A-244F-4BED-A537-8032CCB22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9253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E8C51E5-55BD-4501-9BE8-F6E8110EB4CE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529A-244F-4BED-A537-8032CCB22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4002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E8C51E5-55BD-4501-9BE8-F6E8110EB4CE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529A-244F-4BED-A537-8032CCB22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8832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E8C51E5-55BD-4501-9BE8-F6E8110EB4CE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529A-244F-4BED-A537-8032CCB22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544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E8C51E5-55BD-4501-9BE8-F6E8110EB4CE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529A-244F-4BED-A537-8032CCB22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7786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E8C51E5-55BD-4501-9BE8-F6E8110EB4CE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529A-244F-4BED-A537-8032CCB22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2981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E8C51E5-55BD-4501-9BE8-F6E8110EB4CE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529A-244F-4BED-A537-8032CCB22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7730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E8C51E5-55BD-4501-9BE8-F6E8110EB4CE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529A-244F-4BED-A537-8032CCB22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8811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E8C51E5-55BD-4501-9BE8-F6E8110EB4CE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529A-244F-4BED-A537-8032CCB22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2110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E8C51E5-55BD-4501-9BE8-F6E8110EB4CE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529A-244F-4BED-A537-8032CCB22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9204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E8C51E5-55BD-4501-9BE8-F6E8110EB4CE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529A-244F-4BED-A537-8032CCB22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3815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F529A-244F-4BED-A537-8032CCB227B5}" type="slidenum">
              <a:rPr lang="fr-FR" smtClean="0"/>
              <a:t>‹N°›</a:t>
            </a:fld>
            <a:endParaRPr lang="fr-FR"/>
          </a:p>
        </p:txBody>
      </p:sp>
      <p:pic>
        <p:nvPicPr>
          <p:cNvPr id="4098" name="Picture 2" descr="https://secure.meetupstatic.com/photos/event/5/3/4/3/600_477141315.jpe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0168" y="6237312"/>
            <a:ext cx="962472" cy="542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179512" y="6413035"/>
            <a:ext cx="209185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dirty="0" err="1" smtClean="0"/>
              <a:t>Pastis.tech</a:t>
            </a:r>
            <a:r>
              <a:rPr lang="fr-FR" sz="1400" baseline="0" dirty="0" smtClean="0"/>
              <a:t> #3 21/05/2019</a:t>
            </a:r>
            <a:endParaRPr lang="fr-FR" sz="1400" dirty="0"/>
          </a:p>
        </p:txBody>
      </p:sp>
      <p:sp>
        <p:nvSpPr>
          <p:cNvPr id="9" name="Rectangle 8"/>
          <p:cNvSpPr/>
          <p:nvPr userDrawn="1"/>
        </p:nvSpPr>
        <p:spPr>
          <a:xfrm>
            <a:off x="3011028" y="6351480"/>
            <a:ext cx="31219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Tristan</a:t>
            </a:r>
            <a:r>
              <a:rPr lang="fr-FR" baseline="0" dirty="0" smtClean="0"/>
              <a:t> SALAÜN - </a:t>
            </a:r>
            <a:r>
              <a:rPr lang="fr-FR" baseline="0" dirty="0" err="1" smtClean="0"/>
              <a:t>LiveTemplates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4334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Live </a:t>
            </a:r>
            <a:r>
              <a:rPr lang="fr-FR" dirty="0" err="1" smtClean="0"/>
              <a:t>Templates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Comment produire plus de code,</a:t>
            </a:r>
          </a:p>
          <a:p>
            <a:r>
              <a:rPr lang="fr-FR" dirty="0" smtClean="0"/>
              <a:t>en écrivant moins.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155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zxing.org/w/chart?cht=qr&amp;chs=350x350&amp;chld=M&amp;choe=UTF-8&amp;chl=http%3A%2F%2Ftristan-salaun.com%2Fpastis.tech%2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5716" y="980728"/>
            <a:ext cx="5112568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présentation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877272"/>
            <a:ext cx="8219256" cy="464915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http://tristan-salaun.com/pastis.tech/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9514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Importer mes </a:t>
            </a:r>
            <a:r>
              <a:rPr lang="fr-FR" dirty="0" err="1" smtClean="0"/>
              <a:t>templates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628800"/>
            <a:ext cx="1652387" cy="4209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2276872"/>
            <a:ext cx="4676775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943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Lister les </a:t>
            </a:r>
            <a:r>
              <a:rPr lang="fr-FR" dirty="0" err="1" smtClean="0"/>
              <a:t>LiveTemplates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600984"/>
            <a:ext cx="1800200" cy="4437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755247"/>
            <a:ext cx="5061570" cy="4129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71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zxing.org/w/chart?cht=qr&amp;chs=350x350&amp;chld=M&amp;choe=UTF-8&amp;chl=https%3A%2F%2Fwww.linkedin.com%2Fin%2Ftristansalaun%2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158" y="2597643"/>
            <a:ext cx="3783685" cy="3783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Qui je suis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Tristan SALAÜN</a:t>
            </a:r>
          </a:p>
          <a:p>
            <a:r>
              <a:rPr lang="fr-FR" dirty="0" smtClean="0"/>
              <a:t>Développeur/formateur Android</a:t>
            </a:r>
          </a:p>
          <a:p>
            <a:r>
              <a:rPr lang="fr-FR" dirty="0" err="1" smtClean="0"/>
              <a:t>Startupeur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1423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Avantages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Rapidité de développement.</a:t>
            </a:r>
          </a:p>
          <a:p>
            <a:r>
              <a:rPr lang="fr-FR" dirty="0" smtClean="0"/>
              <a:t>Facilité de mise en œuvre.</a:t>
            </a:r>
          </a:p>
          <a:p>
            <a:r>
              <a:rPr lang="fr-FR" dirty="0" smtClean="0"/>
              <a:t>Personnalisation.</a:t>
            </a:r>
          </a:p>
          <a:p>
            <a:r>
              <a:rPr lang="fr-FR" dirty="0" smtClean="0"/>
              <a:t>Le bon script au bon endroit.</a:t>
            </a:r>
          </a:p>
          <a:p>
            <a:r>
              <a:rPr lang="fr-FR" dirty="0" smtClean="0"/>
              <a:t>Partage facile via un jar.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2701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Inconvénients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Placement à un seul endroit (au niveau du curseur) : pas d’édition de plusieurs fichiers.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063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En pratique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Live démo :</a:t>
            </a:r>
          </a:p>
          <a:p>
            <a:pPr lvl="1"/>
            <a:r>
              <a:rPr lang="fr-FR" dirty="0" smtClean="0"/>
              <a:t>Passer un appel téléphonique.</a:t>
            </a:r>
          </a:p>
          <a:p>
            <a:pPr lvl="1"/>
            <a:r>
              <a:rPr lang="fr-FR" dirty="0" smtClean="0"/>
              <a:t>Gérer les permissions.</a:t>
            </a:r>
          </a:p>
          <a:p>
            <a:pPr lvl="1"/>
            <a:r>
              <a:rPr lang="fr-FR" dirty="0" smtClean="0"/>
              <a:t>Ajouter un message pour relancer l’utilisateur.</a:t>
            </a:r>
          </a:p>
        </p:txBody>
      </p:sp>
    </p:spTree>
    <p:extLst>
      <p:ext uri="{BB962C8B-B14F-4D97-AF65-F5344CB8AC3E}">
        <p14:creationId xmlns:p14="http://schemas.microsoft.com/office/powerpoint/2010/main" val="118366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imports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000" i="1" dirty="0"/>
              <a:t>// TODO : </a:t>
            </a:r>
            <a:r>
              <a:rPr lang="fr-FR" sz="2000" i="1" dirty="0" err="1"/>
              <a:t>Add</a:t>
            </a:r>
            <a:r>
              <a:rPr lang="fr-FR" sz="2000" i="1" dirty="0"/>
              <a:t> &lt;uses-permission </a:t>
            </a:r>
            <a:r>
              <a:rPr lang="fr-FR" sz="2000" i="1" dirty="0" err="1"/>
              <a:t>android:name</a:t>
            </a:r>
            <a:r>
              <a:rPr lang="fr-FR" sz="2000" i="1" dirty="0"/>
              <a:t>="</a:t>
            </a:r>
            <a:r>
              <a:rPr lang="fr-FR" sz="2000" i="1" dirty="0" err="1"/>
              <a:t>android.permission.CALL_PHONE</a:t>
            </a:r>
            <a:r>
              <a:rPr lang="fr-FR" sz="2000" i="1" dirty="0"/>
              <a:t>"/&gt; permission in the </a:t>
            </a:r>
            <a:r>
              <a:rPr lang="fr-FR" sz="2000" i="1" dirty="0" err="1"/>
              <a:t>Manifest</a:t>
            </a:r>
            <a:r>
              <a:rPr lang="fr-FR" sz="2000" i="1" dirty="0"/>
              <a:t> file.</a:t>
            </a:r>
            <a:br>
              <a:rPr lang="fr-FR" sz="2000" i="1" dirty="0"/>
            </a:br>
            <a:r>
              <a:rPr lang="fr-FR" sz="2000" dirty="0" smtClean="0"/>
              <a:t>String url = </a:t>
            </a:r>
            <a:r>
              <a:rPr lang="fr-FR" sz="2000" b="1" dirty="0"/>
              <a:t>"tel:"</a:t>
            </a:r>
            <a:r>
              <a:rPr lang="fr-FR" sz="2000" dirty="0" smtClean="0"/>
              <a:t>+</a:t>
            </a:r>
            <a:r>
              <a:rPr lang="fr-FR" sz="2000" b="1" dirty="0"/>
              <a:t>"$</a:t>
            </a:r>
            <a:r>
              <a:rPr lang="fr-FR" sz="2000" b="1" dirty="0" err="1"/>
              <a:t>phoneNumber</a:t>
            </a:r>
            <a:r>
              <a:rPr lang="fr-FR" sz="2000" b="1" dirty="0"/>
              <a:t>$"</a:t>
            </a:r>
            <a:r>
              <a:rPr lang="fr-FR" sz="2000" dirty="0" smtClean="0"/>
              <a:t>;</a:t>
            </a:r>
            <a:br>
              <a:rPr lang="fr-FR" sz="2000" dirty="0" smtClean="0"/>
            </a:br>
            <a:r>
              <a:rPr lang="fr-FR" sz="2000" dirty="0" err="1" smtClean="0">
                <a:solidFill>
                  <a:srgbClr val="FF0000"/>
                </a:solidFill>
              </a:rPr>
              <a:t>android.content.Intent</a:t>
            </a:r>
            <a:r>
              <a:rPr lang="fr-FR" sz="2000" dirty="0" smtClean="0"/>
              <a:t> </a:t>
            </a:r>
            <a:r>
              <a:rPr lang="fr-FR" sz="2000" dirty="0" err="1" smtClean="0"/>
              <a:t>callIntent</a:t>
            </a:r>
            <a:r>
              <a:rPr lang="fr-FR" sz="2000" dirty="0" smtClean="0"/>
              <a:t> = </a:t>
            </a:r>
            <a:r>
              <a:rPr lang="fr-FR" sz="2000" b="1" dirty="0"/>
              <a:t>new </a:t>
            </a:r>
            <a:r>
              <a:rPr lang="fr-FR" sz="2000" dirty="0" err="1" smtClean="0"/>
              <a:t>Intent</a:t>
            </a:r>
            <a:r>
              <a:rPr lang="fr-FR" sz="2000" dirty="0" smtClean="0"/>
              <a:t>(</a:t>
            </a:r>
            <a:r>
              <a:rPr lang="fr-FR" sz="2000" dirty="0" err="1" smtClean="0"/>
              <a:t>Intent.ACTION_CALL</a:t>
            </a:r>
            <a:r>
              <a:rPr lang="fr-FR" sz="2000" dirty="0" smtClean="0"/>
              <a:t>, </a:t>
            </a:r>
            <a:r>
              <a:rPr lang="fr-FR" sz="2000" dirty="0" err="1" smtClean="0">
                <a:solidFill>
                  <a:srgbClr val="FF0000"/>
                </a:solidFill>
              </a:rPr>
              <a:t>android.net.Uri</a:t>
            </a:r>
            <a:r>
              <a:rPr lang="fr-FR" sz="2000" dirty="0" err="1" smtClean="0"/>
              <a:t>.parse</a:t>
            </a:r>
            <a:r>
              <a:rPr lang="fr-FR" sz="2000" dirty="0" smtClean="0"/>
              <a:t>(url));</a:t>
            </a:r>
            <a:br>
              <a:rPr lang="fr-FR" sz="2000" dirty="0" smtClean="0"/>
            </a:br>
            <a:r>
              <a:rPr lang="fr-FR" sz="2000" dirty="0" err="1" smtClean="0"/>
              <a:t>startActivity</a:t>
            </a:r>
            <a:r>
              <a:rPr lang="fr-FR" sz="2000" dirty="0" smtClean="0"/>
              <a:t>(</a:t>
            </a:r>
            <a:r>
              <a:rPr lang="fr-FR" sz="2000" dirty="0" err="1" smtClean="0"/>
              <a:t>callIntent</a:t>
            </a:r>
            <a:r>
              <a:rPr lang="fr-FR" sz="2000" dirty="0" smtClean="0"/>
              <a:t>);</a:t>
            </a:r>
            <a:br>
              <a:rPr lang="fr-FR" sz="2000" dirty="0" smtClean="0"/>
            </a:b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366213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variables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Utilisation de variables pour répéter une saisie.</a:t>
            </a:r>
          </a:p>
          <a:p>
            <a:r>
              <a:rPr lang="fr-FR" sz="2200" dirty="0" err="1" smtClean="0"/>
              <a:t>android.util.Log.v</a:t>
            </a:r>
            <a:r>
              <a:rPr lang="fr-FR" sz="2200" dirty="0" smtClean="0"/>
              <a:t>(TAG, </a:t>
            </a:r>
            <a:r>
              <a:rPr lang="fr-FR" sz="2200" b="1" dirty="0"/>
              <a:t>"$</a:t>
            </a:r>
            <a:r>
              <a:rPr lang="fr-FR" sz="2200" b="1" dirty="0" err="1"/>
              <a:t>enclosing_method</a:t>
            </a:r>
            <a:r>
              <a:rPr lang="fr-FR" sz="2200" b="1" dirty="0"/>
              <a:t>$ $LOG_VALUE$"</a:t>
            </a:r>
            <a:r>
              <a:rPr lang="fr-FR" sz="2200" dirty="0" smtClean="0"/>
              <a:t>);</a:t>
            </a:r>
            <a:br>
              <a:rPr lang="fr-FR" sz="2200" dirty="0" smtClean="0"/>
            </a:br>
            <a:r>
              <a:rPr lang="fr-FR" sz="2200" dirty="0" err="1" smtClean="0"/>
              <a:t>android.util.Log.d</a:t>
            </a:r>
            <a:r>
              <a:rPr lang="fr-FR" sz="2200" dirty="0" smtClean="0"/>
              <a:t>(TAG, </a:t>
            </a:r>
            <a:r>
              <a:rPr lang="fr-FR" sz="2200" b="1" dirty="0"/>
              <a:t>"$</a:t>
            </a:r>
            <a:r>
              <a:rPr lang="fr-FR" sz="2200" b="1" dirty="0" err="1"/>
              <a:t>enclosing_method</a:t>
            </a:r>
            <a:r>
              <a:rPr lang="fr-FR" sz="2200" b="1" dirty="0"/>
              <a:t>$ $LOG_VALUE$"</a:t>
            </a:r>
            <a:r>
              <a:rPr lang="fr-FR" sz="2200" dirty="0" smtClean="0"/>
              <a:t>);</a:t>
            </a:r>
            <a:br>
              <a:rPr lang="fr-FR" sz="2200" dirty="0" smtClean="0"/>
            </a:br>
            <a:r>
              <a:rPr lang="fr-FR" sz="2200" dirty="0" err="1" smtClean="0"/>
              <a:t>android.util.Log.i</a:t>
            </a:r>
            <a:r>
              <a:rPr lang="fr-FR" sz="2200" dirty="0" smtClean="0"/>
              <a:t>(TAG, </a:t>
            </a:r>
            <a:r>
              <a:rPr lang="fr-FR" sz="2200" b="1" dirty="0"/>
              <a:t>"$</a:t>
            </a:r>
            <a:r>
              <a:rPr lang="fr-FR" sz="2200" b="1" dirty="0" err="1"/>
              <a:t>enclosing_method</a:t>
            </a:r>
            <a:r>
              <a:rPr lang="fr-FR" sz="2200" b="1" dirty="0"/>
              <a:t>$ $LOG_VALUE$"</a:t>
            </a:r>
            <a:r>
              <a:rPr lang="fr-FR" sz="2200" dirty="0" smtClean="0"/>
              <a:t>);</a:t>
            </a:r>
            <a:br>
              <a:rPr lang="fr-FR" sz="2200" dirty="0" smtClean="0"/>
            </a:br>
            <a:r>
              <a:rPr lang="fr-FR" sz="2200" dirty="0" err="1" smtClean="0"/>
              <a:t>android.util.Log.w</a:t>
            </a:r>
            <a:r>
              <a:rPr lang="fr-FR" sz="2200" dirty="0" smtClean="0"/>
              <a:t>(TAG, </a:t>
            </a:r>
            <a:r>
              <a:rPr lang="fr-FR" sz="2200" b="1" dirty="0"/>
              <a:t>"$</a:t>
            </a:r>
            <a:r>
              <a:rPr lang="fr-FR" sz="2200" b="1" dirty="0" err="1"/>
              <a:t>enclosing_method</a:t>
            </a:r>
            <a:r>
              <a:rPr lang="fr-FR" sz="2200" b="1" dirty="0"/>
              <a:t>$ $LOG_VALUE$"</a:t>
            </a:r>
            <a:r>
              <a:rPr lang="fr-FR" sz="2200" dirty="0" smtClean="0"/>
              <a:t>);</a:t>
            </a:r>
            <a:br>
              <a:rPr lang="fr-FR" sz="2200" dirty="0" smtClean="0"/>
            </a:br>
            <a:r>
              <a:rPr lang="fr-FR" sz="2200" dirty="0" err="1" smtClean="0"/>
              <a:t>android.util.Log.e</a:t>
            </a:r>
            <a:r>
              <a:rPr lang="fr-FR" sz="2200" dirty="0" smtClean="0"/>
              <a:t>(TAG, </a:t>
            </a:r>
            <a:r>
              <a:rPr lang="fr-FR" sz="2200" b="1" dirty="0"/>
              <a:t>"$</a:t>
            </a:r>
            <a:r>
              <a:rPr lang="fr-FR" sz="2200" b="1" dirty="0" err="1"/>
              <a:t>enclosing_method</a:t>
            </a:r>
            <a:r>
              <a:rPr lang="fr-FR" sz="2200" b="1" dirty="0"/>
              <a:t>$ $LOG_VALUE$"</a:t>
            </a:r>
            <a:r>
              <a:rPr lang="fr-FR" sz="2200" dirty="0" smtClean="0"/>
              <a:t>);</a:t>
            </a:r>
            <a:br>
              <a:rPr lang="fr-FR" sz="2200" dirty="0" smtClean="0"/>
            </a:br>
            <a:r>
              <a:rPr lang="fr-FR" sz="2200" dirty="0" err="1" smtClean="0"/>
              <a:t>android.util.Log.wtf</a:t>
            </a:r>
            <a:r>
              <a:rPr lang="fr-FR" sz="2200" dirty="0" smtClean="0"/>
              <a:t>(TAG, </a:t>
            </a:r>
            <a:r>
              <a:rPr lang="fr-FR" sz="2200" b="1" dirty="0"/>
              <a:t>"$</a:t>
            </a:r>
            <a:r>
              <a:rPr lang="fr-FR" sz="2200" b="1" dirty="0" err="1"/>
              <a:t>enclosing_method</a:t>
            </a:r>
            <a:r>
              <a:rPr lang="fr-FR" sz="2200" b="1" dirty="0"/>
              <a:t>$ $LOG_VALUE</a:t>
            </a:r>
            <a:r>
              <a:rPr lang="fr-FR" sz="2200" b="1" dirty="0" smtClean="0"/>
              <a:t>$"</a:t>
            </a:r>
            <a:r>
              <a:rPr lang="fr-FR" sz="2200" dirty="0" smtClean="0"/>
              <a:t>);</a:t>
            </a:r>
          </a:p>
          <a:p>
            <a:endParaRPr lang="fr-F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9852" y="4797152"/>
            <a:ext cx="2664296" cy="1423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459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Template en XML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Peut être utilisé n’importe où, n’importe quand.</a:t>
            </a:r>
          </a:p>
          <a:p>
            <a:r>
              <a:rPr lang="fr-FR" dirty="0" smtClean="0"/>
              <a:t>Par exemple pour faire des </a:t>
            </a:r>
            <a:r>
              <a:rPr lang="fr-FR" dirty="0" err="1" smtClean="0"/>
              <a:t>layouts</a:t>
            </a:r>
            <a:r>
              <a:rPr lang="fr-FR" dirty="0" smtClean="0"/>
              <a:t> en XML.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6413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Aller plus loin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Utilisez des </a:t>
            </a:r>
            <a:r>
              <a:rPr lang="fr-FR" dirty="0" err="1" smtClean="0"/>
              <a:t>templates</a:t>
            </a:r>
            <a:r>
              <a:rPr lang="fr-FR" dirty="0" smtClean="0"/>
              <a:t>.</a:t>
            </a:r>
          </a:p>
          <a:p>
            <a:r>
              <a:rPr lang="fr-FR" dirty="0" smtClean="0"/>
              <a:t>Utiliser des </a:t>
            </a:r>
            <a:r>
              <a:rPr lang="fr-FR" dirty="0" smtClean="0"/>
              <a:t>plugins.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8341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216</Words>
  <Application>Microsoft Office PowerPoint</Application>
  <PresentationFormat>Affichage à l'écran (4:3)</PresentationFormat>
  <Paragraphs>48</Paragraphs>
  <Slides>12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Live Templates</vt:lpstr>
      <vt:lpstr>Qui je suis</vt:lpstr>
      <vt:lpstr>Avantages</vt:lpstr>
      <vt:lpstr>Inconvénients</vt:lpstr>
      <vt:lpstr>En pratique</vt:lpstr>
      <vt:lpstr>Les imports</vt:lpstr>
      <vt:lpstr>Les variables</vt:lpstr>
      <vt:lpstr>Template en XML</vt:lpstr>
      <vt:lpstr>Aller plus loin</vt:lpstr>
      <vt:lpstr>La présentation</vt:lpstr>
      <vt:lpstr>Importer mes templates</vt:lpstr>
      <vt:lpstr>Lister les LiveTemplates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Live Templates</dc:title>
  <dc:creator>Tristan</dc:creator>
  <cp:lastModifiedBy>Tristan</cp:lastModifiedBy>
  <cp:revision>9</cp:revision>
  <dcterms:created xsi:type="dcterms:W3CDTF">2019-05-21T13:25:39Z</dcterms:created>
  <dcterms:modified xsi:type="dcterms:W3CDTF">2019-05-21T16:20:22Z</dcterms:modified>
</cp:coreProperties>
</file>