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9" r:id="rId3"/>
    <p:sldId id="290" r:id="rId4"/>
    <p:sldId id="292" r:id="rId5"/>
    <p:sldId id="293" r:id="rId6"/>
    <p:sldId id="294" r:id="rId7"/>
    <p:sldId id="295" r:id="rId8"/>
    <p:sldId id="296" r:id="rId9"/>
    <p:sldId id="297" r:id="rId10"/>
    <p:sldId id="29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6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45907" autoAdjust="0"/>
  </p:normalViewPr>
  <p:slideViewPr>
    <p:cSldViewPr>
      <p:cViewPr>
        <p:scale>
          <a:sx n="35" d="100"/>
          <a:sy n="35" d="100"/>
        </p:scale>
        <p:origin x="-23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DB805-68C1-41EF-9A53-3ACD5466A953}" type="datetimeFigureOut">
              <a:rPr lang="fr-FR" smtClean="0"/>
              <a:t>18/03/2015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6F9F0-1667-4903-B421-692362C98B7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65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6F9F0-1667-4903-B421-692362C98B7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31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184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3342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845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1931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440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7914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11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262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7057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7855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4151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3813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81328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5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3488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66492" y="6348859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lang="fr-FR" sz="1200" b="1" kern="1200" smtClean="0">
                <a:solidFill>
                  <a:srgbClr val="A4C639"/>
                </a:solidFill>
                <a:latin typeface="DroidLogo" panose="020B0606030804020204" pitchFamily="34" charset="0"/>
                <a:ea typeface="DroidLogo" panose="020B0606030804020204" pitchFamily="34" charset="0"/>
                <a:cs typeface="DroidLogo" panose="020B0606030804020204" pitchFamily="34" charset="0"/>
              </a:defRPr>
            </a:lvl1pPr>
          </a:lstStyle>
          <a:p>
            <a:r>
              <a:rPr lang="fr-FR" dirty="0" smtClean="0"/>
              <a:t>Formation Android – Tristan </a:t>
            </a:r>
            <a:r>
              <a:rPr lang="fr-FR" dirty="0" err="1" smtClean="0"/>
              <a:t>Salaun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641" y="6237312"/>
            <a:ext cx="1932215" cy="504056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57EA4-64B5-4ADE-B01F-586F98EA22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78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 smtClean="0"/>
              <a:t>Projet </a:t>
            </a:r>
            <a:r>
              <a:rPr lang="fr-FR" dirty="0" smtClean="0"/>
              <a:t>ANDROID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fr-FR" smtClean="0"/>
              <a:t>Formation Android – Tristan Salaun</a:t>
            </a:r>
            <a:endParaRPr lang="fr-FR" dirty="0"/>
          </a:p>
        </p:txBody>
      </p:sp>
      <p:pic>
        <p:nvPicPr>
          <p:cNvPr id="1026" name="Picture 2" descr="File:Android robot.sv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86301"/>
            <a:ext cx="1739608" cy="204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5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Idées </a:t>
            </a:r>
            <a:r>
              <a:rPr lang="fr-FR" dirty="0"/>
              <a:t>de </a:t>
            </a:r>
            <a:r>
              <a:rPr lang="fr-FR" dirty="0" smtClean="0"/>
              <a:t>jeux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Simon</a:t>
            </a:r>
            <a:endParaRPr lang="fr-FR" dirty="0"/>
          </a:p>
          <a:p>
            <a:r>
              <a:rPr lang="en-US" dirty="0"/>
              <a:t>Tic </a:t>
            </a:r>
            <a:r>
              <a:rPr lang="en-US" dirty="0" err="1"/>
              <a:t>tac</a:t>
            </a:r>
            <a:r>
              <a:rPr lang="en-US" dirty="0"/>
              <a:t> toe</a:t>
            </a:r>
            <a:endParaRPr lang="fr-FR" dirty="0"/>
          </a:p>
          <a:p>
            <a:r>
              <a:rPr lang="en-US" dirty="0" err="1"/>
              <a:t>reflexe</a:t>
            </a:r>
            <a:r>
              <a:rPr lang="en-US" dirty="0"/>
              <a:t> "</a:t>
            </a:r>
            <a:r>
              <a:rPr lang="en-US" dirty="0" err="1"/>
              <a:t>ecrase</a:t>
            </a:r>
            <a:r>
              <a:rPr lang="en-US" dirty="0"/>
              <a:t> </a:t>
            </a:r>
            <a:r>
              <a:rPr lang="en-US" dirty="0" err="1"/>
              <a:t>trucs</a:t>
            </a:r>
            <a:r>
              <a:rPr lang="en-US" dirty="0"/>
              <a:t>"</a:t>
            </a:r>
            <a:endParaRPr lang="fr-FR" dirty="0"/>
          </a:p>
          <a:p>
            <a:r>
              <a:rPr lang="en-US" dirty="0"/>
              <a:t>Shake it</a:t>
            </a:r>
            <a:endParaRPr lang="fr-FR" dirty="0"/>
          </a:p>
          <a:p>
            <a:r>
              <a:rPr lang="fr-FR" dirty="0" err="1"/>
              <a:t>Draw</a:t>
            </a:r>
            <a:r>
              <a:rPr lang="fr-FR" dirty="0"/>
              <a:t> </a:t>
            </a:r>
            <a:r>
              <a:rPr lang="fr-FR" dirty="0" err="1"/>
              <a:t>it</a:t>
            </a:r>
            <a:endParaRPr lang="fr-FR" dirty="0"/>
          </a:p>
          <a:p>
            <a:r>
              <a:rPr lang="fr-FR" dirty="0"/>
              <a:t>Solitaire</a:t>
            </a:r>
          </a:p>
          <a:p>
            <a:r>
              <a:rPr lang="fr-FR" dirty="0"/>
              <a:t>Memory</a:t>
            </a:r>
          </a:p>
          <a:p>
            <a:r>
              <a:rPr lang="fr-FR" dirty="0"/>
              <a:t>« Tir à la corde en tapotant »</a:t>
            </a:r>
          </a:p>
          <a:p>
            <a:r>
              <a:rPr lang="fr-FR" dirty="0"/>
              <a:t>Plus grande distance sur </a:t>
            </a:r>
            <a:r>
              <a:rPr lang="fr-FR" dirty="0" smtClean="0"/>
              <a:t>téléphone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259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Réalisation d’un mini jeu </a:t>
            </a:r>
            <a:r>
              <a:rPr lang="fr-FR" dirty="0" smtClean="0"/>
              <a:t>utilisant </a:t>
            </a:r>
            <a:r>
              <a:rPr lang="fr-FR" dirty="0"/>
              <a:t>les spécificités du mobile :</a:t>
            </a:r>
          </a:p>
          <a:p>
            <a:r>
              <a:rPr lang="fr-FR" dirty="0"/>
              <a:t>- tactile</a:t>
            </a:r>
          </a:p>
          <a:p>
            <a:r>
              <a:rPr lang="fr-FR" dirty="0"/>
              <a:t>- capteurs (lumière, proximité, accéléromètre, gyroscope, boussole, </a:t>
            </a:r>
            <a:r>
              <a:rPr lang="fr-FR" dirty="0" smtClean="0"/>
              <a:t>...)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818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Critères de notations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Intérêt du </a:t>
            </a:r>
            <a:r>
              <a:rPr lang="fr-FR" dirty="0" smtClean="0"/>
              <a:t>jeu/jouabilité/fun	</a:t>
            </a:r>
            <a:r>
              <a:rPr lang="fr-FR" b="1" dirty="0" smtClean="0"/>
              <a:t>4</a:t>
            </a:r>
            <a:r>
              <a:rPr lang="fr-FR" dirty="0"/>
              <a:t> </a:t>
            </a:r>
          </a:p>
          <a:p>
            <a:r>
              <a:rPr lang="fr-FR" dirty="0"/>
              <a:t>Graphisme/design 	</a:t>
            </a:r>
            <a:r>
              <a:rPr lang="fr-FR" dirty="0" smtClean="0"/>
              <a:t>		</a:t>
            </a:r>
            <a:r>
              <a:rPr lang="fr-FR" b="1" dirty="0" smtClean="0"/>
              <a:t>4</a:t>
            </a:r>
            <a:endParaRPr lang="fr-FR" b="1" dirty="0"/>
          </a:p>
          <a:p>
            <a:r>
              <a:rPr lang="fr-FR" dirty="0"/>
              <a:t>Propreté du code (indentation, nommage, utilisation des styles, </a:t>
            </a:r>
            <a:r>
              <a:rPr lang="fr-FR" dirty="0" err="1"/>
              <a:t>dimens</a:t>
            </a:r>
            <a:r>
              <a:rPr lang="fr-FR" dirty="0"/>
              <a:t>, string.xml, </a:t>
            </a:r>
            <a:r>
              <a:rPr lang="fr-FR" dirty="0" smtClean="0"/>
              <a:t>...)  </a:t>
            </a:r>
            <a:r>
              <a:rPr lang="fr-FR" b="1" dirty="0" smtClean="0"/>
              <a:t>4</a:t>
            </a:r>
            <a:endParaRPr lang="fr-FR" b="1" dirty="0"/>
          </a:p>
          <a:p>
            <a:r>
              <a:rPr lang="fr-FR" dirty="0"/>
              <a:t>Respect des </a:t>
            </a:r>
            <a:r>
              <a:rPr lang="fr-FR" dirty="0" smtClean="0"/>
              <a:t>consignes		</a:t>
            </a:r>
            <a:r>
              <a:rPr lang="fr-FR" b="1" dirty="0" smtClean="0"/>
              <a:t>3</a:t>
            </a:r>
            <a:endParaRPr lang="fr-FR" b="1" dirty="0"/>
          </a:p>
          <a:p>
            <a:r>
              <a:rPr lang="fr-FR" dirty="0"/>
              <a:t>Complexité du </a:t>
            </a:r>
            <a:r>
              <a:rPr lang="fr-FR" dirty="0" smtClean="0"/>
              <a:t>jeu			</a:t>
            </a:r>
            <a:r>
              <a:rPr lang="fr-FR" b="1" dirty="0" smtClean="0"/>
              <a:t>3</a:t>
            </a:r>
            <a:endParaRPr lang="fr-FR" b="1" dirty="0"/>
          </a:p>
          <a:p>
            <a:r>
              <a:rPr lang="fr-FR" dirty="0" smtClean="0"/>
              <a:t>Innovation				</a:t>
            </a:r>
            <a:r>
              <a:rPr lang="fr-FR" b="1" dirty="0" smtClean="0"/>
              <a:t>2</a:t>
            </a:r>
            <a:endParaRPr lang="fr-FR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164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Intérêt du </a:t>
            </a:r>
            <a:r>
              <a:rPr lang="fr-FR" dirty="0" smtClean="0"/>
              <a:t>jeu/jouabilité/fun</a:t>
            </a:r>
            <a:br>
              <a:rPr lang="fr-FR" dirty="0" smtClean="0"/>
            </a:br>
            <a:r>
              <a:rPr lang="fr-FR" b="1" dirty="0" smtClean="0"/>
              <a:t>4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Intérêt </a:t>
            </a:r>
            <a:r>
              <a:rPr lang="fr-FR" dirty="0"/>
              <a:t>à jouer au jeu</a:t>
            </a:r>
          </a:p>
          <a:p>
            <a:r>
              <a:rPr lang="fr-FR" dirty="0" smtClean="0"/>
              <a:t>Absence </a:t>
            </a:r>
            <a:r>
              <a:rPr lang="fr-FR" dirty="0"/>
              <a:t>de bugs</a:t>
            </a:r>
          </a:p>
          <a:p>
            <a:r>
              <a:rPr lang="fr-FR" dirty="0" smtClean="0"/>
              <a:t>Possibilité </a:t>
            </a:r>
            <a:r>
              <a:rPr lang="fr-FR" dirty="0"/>
              <a:t>de reprendre une partie en cours de route</a:t>
            </a:r>
          </a:p>
          <a:p>
            <a:r>
              <a:rPr lang="fr-FR" dirty="0" smtClean="0"/>
              <a:t>Sauvegarde</a:t>
            </a:r>
            <a:r>
              <a:rPr lang="fr-FR" dirty="0"/>
              <a:t>, Partage du </a:t>
            </a:r>
            <a:r>
              <a:rPr lang="fr-FR" dirty="0" smtClean="0"/>
              <a:t>score</a:t>
            </a:r>
            <a:endParaRPr lang="fr-FR" dirty="0"/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530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Graphisme/design</a:t>
            </a:r>
            <a:br>
              <a:rPr lang="fr-FR" dirty="0" smtClean="0"/>
            </a:br>
            <a:r>
              <a:rPr lang="fr-FR" b="1" dirty="0" smtClean="0"/>
              <a:t>4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Utilisation </a:t>
            </a:r>
            <a:r>
              <a:rPr lang="fr-FR" dirty="0"/>
              <a:t>de 9Patch</a:t>
            </a:r>
          </a:p>
          <a:p>
            <a:r>
              <a:rPr lang="fr-FR" dirty="0" smtClean="0"/>
              <a:t>Design </a:t>
            </a:r>
            <a:r>
              <a:rPr lang="fr-FR" dirty="0"/>
              <a:t>original</a:t>
            </a:r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877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Propreté du </a:t>
            </a:r>
            <a:r>
              <a:rPr lang="fr-FR" dirty="0" smtClean="0"/>
              <a:t>code</a:t>
            </a:r>
            <a:br>
              <a:rPr lang="fr-FR" dirty="0" smtClean="0"/>
            </a:br>
            <a:r>
              <a:rPr lang="fr-FR" b="1" dirty="0" smtClean="0"/>
              <a:t>	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Respect </a:t>
            </a:r>
            <a:r>
              <a:rPr lang="fr-FR" dirty="0"/>
              <a:t>des conventions de nommage vues en cours (Noms des variables, méthodes, id, ...)</a:t>
            </a:r>
          </a:p>
          <a:p>
            <a:r>
              <a:rPr lang="fr-FR" dirty="0" smtClean="0"/>
              <a:t>Utilisation </a:t>
            </a:r>
            <a:r>
              <a:rPr lang="fr-FR" dirty="0"/>
              <a:t>du fichier string.xml pour stocker les chaines de caractères</a:t>
            </a:r>
          </a:p>
          <a:p>
            <a:r>
              <a:rPr lang="fr-FR" dirty="0" smtClean="0"/>
              <a:t>Utilisation </a:t>
            </a:r>
            <a:r>
              <a:rPr lang="fr-FR" dirty="0"/>
              <a:t>d'un fichier pour les couleurs, les dimensions, les styles, ...</a:t>
            </a:r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4040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Respect des </a:t>
            </a:r>
            <a:r>
              <a:rPr lang="fr-FR" dirty="0" smtClean="0"/>
              <a:t>consignes</a:t>
            </a:r>
            <a:br>
              <a:rPr lang="fr-FR" dirty="0" smtClean="0"/>
            </a:br>
            <a:r>
              <a:rPr lang="fr-FR" b="1" dirty="0" smtClean="0"/>
              <a:t>3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Intégration </a:t>
            </a:r>
            <a:r>
              <a:rPr lang="fr-FR" dirty="0"/>
              <a:t>du jeu au projet général</a:t>
            </a:r>
          </a:p>
          <a:p>
            <a:r>
              <a:rPr lang="fr-FR" dirty="0" smtClean="0"/>
              <a:t>Nommage </a:t>
            </a:r>
            <a:r>
              <a:rPr lang="fr-FR" dirty="0"/>
              <a:t>du projet</a:t>
            </a:r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216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Complexité du </a:t>
            </a:r>
            <a:r>
              <a:rPr lang="fr-FR" dirty="0" smtClean="0"/>
              <a:t>jeu</a:t>
            </a:r>
            <a:br>
              <a:rPr lang="fr-FR" dirty="0" smtClean="0"/>
            </a:br>
            <a:r>
              <a:rPr lang="fr-FR" b="1" dirty="0" smtClean="0"/>
              <a:t>3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Complexité </a:t>
            </a:r>
            <a:r>
              <a:rPr lang="fr-FR" dirty="0"/>
              <a:t>du jeu </a:t>
            </a:r>
            <a:r>
              <a:rPr lang="fr-FR" dirty="0" smtClean="0"/>
              <a:t>développé</a:t>
            </a:r>
          </a:p>
          <a:p>
            <a:r>
              <a:rPr lang="fr-FR" dirty="0" smtClean="0"/>
              <a:t>Intelligence « artificielle » (joueur </a:t>
            </a:r>
            <a:r>
              <a:rPr lang="fr-FR" dirty="0"/>
              <a:t>ordinateur, plusieurs </a:t>
            </a:r>
            <a:r>
              <a:rPr lang="fr-FR" dirty="0" smtClean="0"/>
              <a:t>joueur)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639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Innovation</a:t>
            </a:r>
            <a:br>
              <a:rPr lang="fr-FR" dirty="0" smtClean="0"/>
            </a:br>
            <a:r>
              <a:rPr lang="fr-FR" b="1" dirty="0" smtClean="0"/>
              <a:t>2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Reprise </a:t>
            </a:r>
            <a:r>
              <a:rPr lang="fr-FR" dirty="0"/>
              <a:t>d'un jeu existant, ou création</a:t>
            </a:r>
          </a:p>
          <a:p>
            <a:r>
              <a:rPr lang="fr-FR" dirty="0" smtClean="0"/>
              <a:t>Amélioration/détournement </a:t>
            </a:r>
            <a:r>
              <a:rPr lang="fr-FR" dirty="0"/>
              <a:t>d'un concept existant</a:t>
            </a:r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2015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Formation Android – Tristan Salaun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72223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12131</TotalTime>
  <Words>224</Words>
  <Application>Microsoft Office PowerPoint</Application>
  <PresentationFormat>On-screen Show (4:3)</PresentationFormat>
  <Paragraphs>64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Projet ANDROID</vt:lpstr>
      <vt:lpstr>Sujet</vt:lpstr>
      <vt:lpstr>Critères de notations</vt:lpstr>
      <vt:lpstr>Intérêt du jeu/jouabilité/fun 4</vt:lpstr>
      <vt:lpstr>Graphisme/design 4</vt:lpstr>
      <vt:lpstr>Propreté du code  </vt:lpstr>
      <vt:lpstr>Respect des consignes 3</vt:lpstr>
      <vt:lpstr>Complexité du jeu 3</vt:lpstr>
      <vt:lpstr>Innovation 2</vt:lpstr>
      <vt:lpstr>Idées de jeux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MC</dc:creator>
  <cp:lastModifiedBy>tristus1er@hotmail.com</cp:lastModifiedBy>
  <cp:revision>88</cp:revision>
  <dcterms:created xsi:type="dcterms:W3CDTF">2013-09-26T15:55:36Z</dcterms:created>
  <dcterms:modified xsi:type="dcterms:W3CDTF">2015-03-18T22:48:44Z</dcterms:modified>
</cp:coreProperties>
</file>