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9144000" cy="6858000" type="screen4x3"/>
  <p:notesSz cx="7315200" cy="96012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7666" autoAdjust="0"/>
  </p:normalViewPr>
  <p:slideViewPr>
    <p:cSldViewPr>
      <p:cViewPr varScale="1">
        <p:scale>
          <a:sx n="66" d="100"/>
          <a:sy n="66" d="100"/>
        </p:scale>
        <p:origin x="-29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132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D4B9CD25-7E61-4E34-9571-0B845C207EC1}" type="datetimeFigureOut">
              <a:rPr lang="fr-FR" smtClean="0"/>
              <a:t>19/11/2019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9138"/>
            <a:ext cx="4803775" cy="3602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D190E661-2449-45C3-A98C-B15868F5A1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303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0E661-2449-45C3-A98C-B15868F5A19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647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0E661-2449-45C3-A98C-B15868F5A19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118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0E661-2449-45C3-A98C-B15868F5A19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578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layout</a:t>
            </a:r>
            <a:r>
              <a:rPr lang="fr-FR" dirty="0" smtClean="0"/>
              <a:t> principal :</a:t>
            </a:r>
          </a:p>
          <a:p>
            <a:endParaRPr lang="fr-FR" dirty="0" smtClean="0"/>
          </a:p>
          <a:p>
            <a:r>
              <a:rPr lang="fr-FR" i="1" dirty="0" smtClean="0">
                <a:effectLst/>
              </a:rPr>
              <a:t>&lt;?</a:t>
            </a:r>
            <a:r>
              <a:rPr lang="fr-FR" sz="1300" b="1" dirty="0" err="1"/>
              <a:t>xml</a:t>
            </a:r>
            <a:r>
              <a:rPr lang="fr-FR" sz="1300" b="1" dirty="0"/>
              <a:t> version="1.0" </a:t>
            </a:r>
            <a:r>
              <a:rPr lang="fr-FR" sz="1300" b="1" dirty="0" err="1"/>
              <a:t>encoding</a:t>
            </a:r>
            <a:r>
              <a:rPr lang="fr-FR" sz="1300" b="1" dirty="0"/>
              <a:t>="utf-8"</a:t>
            </a:r>
            <a:r>
              <a:rPr lang="fr-FR" i="1" dirty="0" smtClean="0">
                <a:effectLst/>
              </a:rPr>
              <a:t>?&gt;</a:t>
            </a:r>
            <a:br>
              <a:rPr lang="fr-FR" i="1" dirty="0" smtClean="0">
                <a:effectLst/>
              </a:rPr>
            </a:br>
            <a:r>
              <a:rPr lang="fr-FR" dirty="0" smtClean="0"/>
              <a:t>&lt;</a:t>
            </a:r>
            <a:r>
              <a:rPr lang="fr-FR" sz="1300" b="1" dirty="0" err="1"/>
              <a:t>androidx.constraintlayout.widget.ConstraintLayout</a:t>
            </a:r>
            <a:r>
              <a:rPr lang="fr-FR" sz="1300" b="1" dirty="0"/>
              <a:t> </a:t>
            </a:r>
            <a:r>
              <a:rPr lang="fr-FR" sz="1300" b="1" dirty="0" err="1"/>
              <a:t>xmlns:android</a:t>
            </a:r>
            <a:r>
              <a:rPr lang="fr-FR" sz="1300" b="1" dirty="0"/>
              <a:t>="http://schemas.android.com/</a:t>
            </a:r>
            <a:r>
              <a:rPr lang="fr-FR" sz="1300" b="1" dirty="0" err="1"/>
              <a:t>apk</a:t>
            </a:r>
            <a:r>
              <a:rPr lang="fr-FR" sz="1300" b="1" dirty="0"/>
              <a:t>/</a:t>
            </a:r>
            <a:r>
              <a:rPr lang="fr-FR" sz="1300" b="1" dirty="0" err="1"/>
              <a:t>res</a:t>
            </a:r>
            <a:r>
              <a:rPr lang="fr-FR" sz="1300" b="1" dirty="0"/>
              <a:t>/</a:t>
            </a:r>
            <a:r>
              <a:rPr lang="fr-FR" sz="1300" b="1" dirty="0" err="1"/>
              <a:t>android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</a:t>
            </a:r>
            <a:r>
              <a:rPr lang="fr-FR" sz="1300" b="1" dirty="0" err="1"/>
              <a:t>xmlns:app</a:t>
            </a:r>
            <a:r>
              <a:rPr lang="fr-FR" sz="1300" b="1" dirty="0"/>
              <a:t>="http://schemas.android.com/</a:t>
            </a:r>
            <a:r>
              <a:rPr lang="fr-FR" sz="1300" b="1" dirty="0" err="1"/>
              <a:t>apk</a:t>
            </a:r>
            <a:r>
              <a:rPr lang="fr-FR" sz="1300" b="1" dirty="0"/>
              <a:t>/</a:t>
            </a:r>
            <a:r>
              <a:rPr lang="fr-FR" sz="1300" b="1" dirty="0" err="1"/>
              <a:t>res</a:t>
            </a:r>
            <a:r>
              <a:rPr lang="fr-FR" sz="1300" b="1" dirty="0"/>
              <a:t>-auto"</a:t>
            </a:r>
            <a:br>
              <a:rPr lang="fr-FR" sz="1300" b="1" dirty="0"/>
            </a:br>
            <a:r>
              <a:rPr lang="fr-FR" sz="1300" b="1" dirty="0"/>
              <a:t>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match_parent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match_parent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</a:t>
            </a:r>
            <a:r>
              <a:rPr lang="fr-FR" sz="1300" i="1" dirty="0"/>
              <a:t>&lt;!--</a:t>
            </a:r>
            <a:r>
              <a:rPr lang="fr-FR" sz="1300" i="1" dirty="0" err="1"/>
              <a:t>Include</a:t>
            </a:r>
            <a:r>
              <a:rPr lang="fr-FR" sz="1300" i="1" dirty="0"/>
              <a:t> the header </a:t>
            </a:r>
            <a:r>
              <a:rPr lang="fr-FR" sz="1300" i="1" dirty="0" err="1"/>
              <a:t>without</a:t>
            </a:r>
            <a:r>
              <a:rPr lang="fr-FR" sz="1300" i="1" dirty="0"/>
              <a:t> </a:t>
            </a:r>
            <a:r>
              <a:rPr lang="fr-FR" sz="1300" i="1" dirty="0" err="1"/>
              <a:t>unneeded</a:t>
            </a:r>
            <a:r>
              <a:rPr lang="fr-FR" sz="1300" i="1" dirty="0"/>
              <a:t> </a:t>
            </a:r>
            <a:r>
              <a:rPr lang="fr-FR" sz="1300" i="1" dirty="0" err="1"/>
              <a:t>viewgroup</a:t>
            </a:r>
            <a:r>
              <a:rPr lang="fr-FR" sz="1300" i="1" dirty="0"/>
              <a:t>--&gt;</a:t>
            </a:r>
            <a:br>
              <a:rPr lang="fr-FR" sz="1300" i="1" dirty="0"/>
            </a:br>
            <a:r>
              <a:rPr lang="fr-FR" sz="1300" i="1" dirty="0"/>
              <a:t>    </a:t>
            </a:r>
            <a:r>
              <a:rPr lang="fr-FR" dirty="0" smtClean="0"/>
              <a:t>&lt;</a:t>
            </a:r>
            <a:r>
              <a:rPr lang="fr-FR" sz="1300" b="1" dirty="0" err="1"/>
              <a:t>include</a:t>
            </a:r>
            <a:r>
              <a:rPr lang="fr-FR" sz="1300" b="1" dirty="0"/>
              <a:t> </a:t>
            </a:r>
            <a:r>
              <a:rPr lang="fr-FR" sz="1300" b="1" dirty="0" err="1"/>
              <a:t>layout</a:t>
            </a:r>
            <a:r>
              <a:rPr lang="fr-FR" sz="1300" b="1" dirty="0"/>
              <a:t>="@</a:t>
            </a:r>
            <a:r>
              <a:rPr lang="fr-FR" sz="1300" b="1" dirty="0" err="1"/>
              <a:t>layout</a:t>
            </a:r>
            <a:r>
              <a:rPr lang="fr-FR" sz="1300" b="1" dirty="0"/>
              <a:t>/header"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ImageView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="@+id/fragment_scan_qr_code_imageView_help_1"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images_help_size_width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images_help_size_height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android:layout_marginVertical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margin_vertical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android:layout_marginLeft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margin_horizontal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android:src</a:t>
            </a:r>
            <a:r>
              <a:rPr lang="fr-FR" sz="1300" b="1" dirty="0"/>
              <a:t>="@</a:t>
            </a:r>
            <a:r>
              <a:rPr lang="fr-FR" sz="1300" b="1" dirty="0" err="1"/>
              <a:t>drawable</a:t>
            </a:r>
            <a:r>
              <a:rPr lang="fr-FR" sz="1300" b="1" dirty="0"/>
              <a:t>/clavier_1"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app:layout_constraintEnd_toStartOf</a:t>
            </a:r>
            <a:r>
              <a:rPr lang="fr-FR" sz="1300" b="1" dirty="0"/>
              <a:t>="@id/fragment_scan_qr_code_imageView_help_2"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app:layout_constraintHorizontal_chainStyle</a:t>
            </a:r>
            <a:r>
              <a:rPr lang="fr-FR" sz="1300" b="1" dirty="0"/>
              <a:t>="</a:t>
            </a:r>
            <a:r>
              <a:rPr lang="fr-FR" sz="1300" b="1" dirty="0" err="1"/>
              <a:t>spread_inside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app:layout_constraintStart_toStartOf</a:t>
            </a:r>
            <a:r>
              <a:rPr lang="fr-FR" sz="1300" b="1" dirty="0"/>
              <a:t>="parent"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app:layout_constraintTop_toBottomOf</a:t>
            </a:r>
            <a:r>
              <a:rPr lang="fr-FR" sz="1300" b="1" dirty="0"/>
              <a:t>="@id/fragment_scan_qr_code_textView_label_1"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ImageView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images_help_size_width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images_help_size_height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android:layout_marginVertical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margin_vertical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android:src</a:t>
            </a:r>
            <a:r>
              <a:rPr lang="fr-FR" sz="1300" b="1" dirty="0"/>
              <a:t>="@</a:t>
            </a:r>
            <a:r>
              <a:rPr lang="fr-FR" sz="1300" b="1" dirty="0" err="1"/>
              <a:t>drawable</a:t>
            </a:r>
            <a:r>
              <a:rPr lang="fr-FR" sz="1300" b="1" dirty="0"/>
              <a:t>/clavier_2"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app:layout_constraintEnd_toStartOf</a:t>
            </a:r>
            <a:r>
              <a:rPr lang="fr-FR" sz="1300" b="1" dirty="0"/>
              <a:t>="@id/fragment_scan_qr_code_decoratedBarcodeView_help_3"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app:layout_constraintStart_toEndOf</a:t>
            </a:r>
            <a:r>
              <a:rPr lang="fr-FR" sz="1300" b="1" dirty="0"/>
              <a:t>="@id/fragment_scan_qr_code_imageView_help_1"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app:layout_constraintTop_toBottomOf</a:t>
            </a:r>
            <a:r>
              <a:rPr lang="fr-FR" sz="1300" b="1" dirty="0"/>
              <a:t>="@id/fragment_scan_qr_code_textView_number_label_2"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com.journeyapps.barcodescanner.DecoratedBarcodeView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="@+id/fragment_scan_qr_code_decoratedBarcodeView_help_3"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images_help_size_width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images_help_size_width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android:layout_marginRight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margin_horizontal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app:layout_constraintEnd_toEndOf</a:t>
            </a:r>
            <a:r>
              <a:rPr lang="fr-FR" sz="1300" b="1" dirty="0"/>
              <a:t>="parent"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app:layout_constraintStart_toEndOf</a:t>
            </a:r>
            <a:r>
              <a:rPr lang="fr-FR" sz="1300" b="1" dirty="0"/>
              <a:t>="@id/fragment_scan_qr_code_imageView_help_2"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app:layout_constraintTop_toTopOf</a:t>
            </a:r>
            <a:r>
              <a:rPr lang="fr-FR" sz="1300" b="1" dirty="0"/>
              <a:t>="@id/fragment_scan_qr_code_imageView_help_2"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app:zxing_preview_scaling_strategy</a:t>
            </a:r>
            <a:r>
              <a:rPr lang="fr-FR" sz="1300" b="1" dirty="0"/>
              <a:t>="</a:t>
            </a:r>
            <a:r>
              <a:rPr lang="fr-FR" sz="1300" b="1" dirty="0" err="1"/>
              <a:t>centerCrop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app:zxing_use_texture_view</a:t>
            </a:r>
            <a:r>
              <a:rPr lang="fr-FR" sz="1300" b="1" dirty="0"/>
              <a:t>="false"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androidx.cardview.widget.CardView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="@+id/fragment_bt_connected_cardView_number_header_1"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header_number_round_size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header_number_round_size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android:layout_marginTop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margin_vertical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app:cardCornerRadius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header_number_round_radius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app:cardElevation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header_number_round_elevation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app:layout_constraintLeft_toLeftOf</a:t>
            </a:r>
            <a:r>
              <a:rPr lang="fr-FR" sz="1300" b="1" dirty="0"/>
              <a:t>="@id/fragment_scan_qr_code_imageView_help_1"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app:layout_constraintRight_toRightOf</a:t>
            </a:r>
            <a:r>
              <a:rPr lang="fr-FR" sz="1300" b="1" dirty="0"/>
              <a:t>="@id/fragment_scan_qr_code_imageView_help_1"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app:layout_constraintTop_toBottomOf</a:t>
            </a:r>
            <a:r>
              <a:rPr lang="fr-FR" sz="1300" b="1" dirty="0"/>
              <a:t>="@+id/</a:t>
            </a:r>
            <a:r>
              <a:rPr lang="fr-FR" sz="1300" b="1" dirty="0" err="1"/>
              <a:t>guideline_header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    &lt;</a:t>
            </a:r>
            <a:r>
              <a:rPr lang="fr-FR" sz="1300" b="1" dirty="0" err="1"/>
              <a:t>TextView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    style="@style/</a:t>
            </a:r>
            <a:r>
              <a:rPr lang="fr-FR" sz="1300" b="1" dirty="0" err="1"/>
              <a:t>Number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android:layout_gravity</a:t>
            </a:r>
            <a:r>
              <a:rPr lang="fr-FR" sz="1300" b="1" dirty="0"/>
              <a:t>="center"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android:text</a:t>
            </a:r>
            <a:r>
              <a:rPr lang="fr-FR" sz="1300" b="1" dirty="0"/>
              <a:t>="1"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>    &lt;/</a:t>
            </a:r>
            <a:r>
              <a:rPr lang="fr-FR" sz="1300" b="1" dirty="0" err="1"/>
              <a:t>androidx.cardview.widget.CardView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androidx.cardview.widget.CardView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="@+id/fragment_scan_qr_code_cardView_number_header_2"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header_number_round_size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header_number_round_size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app:cardCornerRadius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header_number_round_radius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app:cardElevation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header_number_round_elevation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app:layout_constraintLeft_toLeftOf</a:t>
            </a:r>
            <a:r>
              <a:rPr lang="fr-FR" sz="1300" b="1" dirty="0"/>
              <a:t>="@id/fragment_scan_qr_code_imageView_help_2"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app:layout_constraintRight_toRightOf</a:t>
            </a:r>
            <a:r>
              <a:rPr lang="fr-FR" sz="1300" b="1" dirty="0"/>
              <a:t>="@id/fragment_scan_qr_code_imageView_help_2"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app:layout_constraintTop_toTopOf</a:t>
            </a:r>
            <a:r>
              <a:rPr lang="fr-FR" sz="1300" b="1" dirty="0"/>
              <a:t>="@id/fragment_bt_connected_cardView_number_header_1"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    &lt;</a:t>
            </a:r>
            <a:r>
              <a:rPr lang="fr-FR" sz="1300" b="1" dirty="0" err="1"/>
              <a:t>TextView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    style="@style/</a:t>
            </a:r>
            <a:r>
              <a:rPr lang="fr-FR" sz="1300" b="1" dirty="0" err="1"/>
              <a:t>Number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android:layout_gravity</a:t>
            </a:r>
            <a:r>
              <a:rPr lang="fr-FR" sz="1300" b="1" dirty="0"/>
              <a:t>="center"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android:text</a:t>
            </a:r>
            <a:r>
              <a:rPr lang="fr-FR" sz="1300" b="1" dirty="0"/>
              <a:t>="2"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>    &lt;/</a:t>
            </a:r>
            <a:r>
              <a:rPr lang="fr-FR" sz="1300" b="1" dirty="0" err="1"/>
              <a:t>androidx.cardview.widget.CardView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androidx.cardview.widget.CardView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="@+id/fragment_scan_qr_code_cardView_number_header_3"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header_number_round_size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header_number_round_size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app:cardCornerRadius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header_number_round_radius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app:cardElevation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header_number_round_elevation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app:layout_constraintLeft_toLeftOf</a:t>
            </a:r>
            <a:r>
              <a:rPr lang="fr-FR" sz="1300" b="1" dirty="0"/>
              <a:t>="@id/fragment_scan_qr_code_decoratedBarcodeView_help_3"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app:layout_constraintRight_toRightOf</a:t>
            </a:r>
            <a:r>
              <a:rPr lang="fr-FR" sz="1300" b="1" dirty="0"/>
              <a:t>="@id/fragment_scan_qr_code_decoratedBarcodeView_help_3"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app:layout_constraintTop_toTopOf</a:t>
            </a:r>
            <a:r>
              <a:rPr lang="fr-FR" sz="1300" b="1" dirty="0"/>
              <a:t>="@id/fragment_bt_connected_cardView_number_header_1"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    &lt;</a:t>
            </a:r>
            <a:r>
              <a:rPr lang="fr-FR" sz="1300" b="1" dirty="0" err="1"/>
              <a:t>TextView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="@+id/fragment_scan_qr_code_textView_number_header_3"</a:t>
            </a:r>
            <a:br>
              <a:rPr lang="fr-FR" sz="1300" b="1" dirty="0"/>
            </a:br>
            <a:r>
              <a:rPr lang="fr-FR" sz="1300" b="1" dirty="0"/>
              <a:t>            style="@style/</a:t>
            </a:r>
            <a:r>
              <a:rPr lang="fr-FR" sz="1300" b="1" dirty="0" err="1"/>
              <a:t>Number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android:layout_gravity</a:t>
            </a:r>
            <a:r>
              <a:rPr lang="fr-FR" sz="1300" b="1" dirty="0"/>
              <a:t>="center"</a:t>
            </a:r>
            <a:br>
              <a:rPr lang="fr-FR" sz="1300" b="1" dirty="0"/>
            </a:br>
            <a:r>
              <a:rPr lang="fr-FR" sz="1300" b="1" dirty="0"/>
              <a:t>            </a:t>
            </a:r>
            <a:r>
              <a:rPr lang="fr-FR" sz="1300" b="1" dirty="0" err="1"/>
              <a:t>android:text</a:t>
            </a:r>
            <a:r>
              <a:rPr lang="fr-FR" sz="1300" b="1" dirty="0"/>
              <a:t>="3"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>    &lt;/</a:t>
            </a:r>
            <a:r>
              <a:rPr lang="fr-FR" sz="1300" b="1" dirty="0" err="1"/>
              <a:t>androidx.cardview.widget.CardView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TextView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="@+id/fragment_scan_qr_code_textView_label_1"</a:t>
            </a:r>
            <a:br>
              <a:rPr lang="fr-FR" sz="1300" b="1" dirty="0"/>
            </a:br>
            <a:r>
              <a:rPr lang="fr-FR" sz="1300" b="1" dirty="0"/>
              <a:t>        style="@style/Label"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android:layout_marginTop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margin_vertical_small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android:text</a:t>
            </a:r>
            <a:r>
              <a:rPr lang="fr-FR" sz="1300" b="1" dirty="0"/>
              <a:t>="@string/scan_qr_code_to_connect_step1"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app:layout_constraintLeft_toLeftOf</a:t>
            </a:r>
            <a:r>
              <a:rPr lang="fr-FR" sz="1300" b="1" dirty="0"/>
              <a:t>="@id/fragment_scan_qr_code_imageView_help_1"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app:layout_constraintRight_toRightOf</a:t>
            </a:r>
            <a:r>
              <a:rPr lang="fr-FR" sz="1300" b="1" dirty="0"/>
              <a:t>="@id/fragment_scan_qr_code_imageView_help_1"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app:layout_constraintTop_toBottomOf</a:t>
            </a:r>
            <a:r>
              <a:rPr lang="fr-FR" sz="1300" b="1" dirty="0"/>
              <a:t>="@id/fragment_bt_connected_cardView_number_header_1"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TextView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="@+id/fragment_scan_qr_code_textView_detail_1"</a:t>
            </a:r>
            <a:br>
              <a:rPr lang="fr-FR" sz="1300" b="1" dirty="0"/>
            </a:br>
            <a:r>
              <a:rPr lang="fr-FR" sz="1300" b="1" dirty="0"/>
              <a:t>        style="@style/</a:t>
            </a:r>
            <a:r>
              <a:rPr lang="fr-FR" sz="1300" b="1" dirty="0" err="1"/>
              <a:t>Detail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android:layout_marginVertical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margin_vertical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android:text</a:t>
            </a:r>
            <a:r>
              <a:rPr lang="fr-FR" sz="1300" b="1" dirty="0"/>
              <a:t>="@string/scan_qr_code_to_connect_step1_details"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app:layout_constraintLeft_toLeftOf</a:t>
            </a:r>
            <a:r>
              <a:rPr lang="fr-FR" sz="1300" b="1" dirty="0"/>
              <a:t>="@id/fragment_scan_qr_code_imageView_help_1"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app:layout_constraintRight_toRightOf</a:t>
            </a:r>
            <a:r>
              <a:rPr lang="fr-FR" sz="1300" b="1" dirty="0"/>
              <a:t>="@id/fragment_scan_qr_code_imageView_help_1"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app:layout_constraintTop_toBottomOf</a:t>
            </a:r>
            <a:r>
              <a:rPr lang="fr-FR" sz="1300" b="1" dirty="0"/>
              <a:t>="@id/fragment_scan_qr_code_imageView_help_1"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TextView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="@+id/fragment_scan_qr_code_textView_number_label_2"</a:t>
            </a:r>
            <a:br>
              <a:rPr lang="fr-FR" sz="1300" b="1" dirty="0"/>
            </a:br>
            <a:r>
              <a:rPr lang="fr-FR" sz="1300" b="1" dirty="0"/>
              <a:t>        style="@style/Label"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android:layout_marginTop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margin_vertical_small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android:text</a:t>
            </a:r>
            <a:r>
              <a:rPr lang="fr-FR" sz="1300" b="1" dirty="0"/>
              <a:t>="@string/scan_qr_code_to_connect_step2"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app:layout_constraintLeft_toLeftOf</a:t>
            </a:r>
            <a:r>
              <a:rPr lang="fr-FR" sz="1300" b="1" dirty="0"/>
              <a:t>="@id/fragment_scan_qr_code_imageView_help_2"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app:layout_constraintRight_toRightOf</a:t>
            </a:r>
            <a:r>
              <a:rPr lang="fr-FR" sz="1300" b="1" dirty="0"/>
              <a:t>="@id/fragment_scan_qr_code_imageView_help_2"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app:layout_constraintTop_toBottomOf</a:t>
            </a:r>
            <a:r>
              <a:rPr lang="fr-FR" sz="1300" b="1" dirty="0"/>
              <a:t>="@id/fragment_scan_qr_code_cardView_number_header_2"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TextView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="@+id/fragment_scan_qr_code_textView_detail_2"</a:t>
            </a:r>
            <a:br>
              <a:rPr lang="fr-FR" sz="1300" b="1" dirty="0"/>
            </a:br>
            <a:r>
              <a:rPr lang="fr-FR" sz="1300" b="1" dirty="0"/>
              <a:t>        style="@style/</a:t>
            </a:r>
            <a:r>
              <a:rPr lang="fr-FR" sz="1300" b="1" dirty="0" err="1"/>
              <a:t>Detail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android:layout_marginVertical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margin_vertical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android:text</a:t>
            </a:r>
            <a:r>
              <a:rPr lang="fr-FR" sz="1300" b="1" dirty="0"/>
              <a:t>="@string/scan_qr_code_to_connect_step2_details"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app:layout_constraintLeft_toLeftOf</a:t>
            </a:r>
            <a:r>
              <a:rPr lang="fr-FR" sz="1300" b="1" dirty="0"/>
              <a:t>="@id/fragment_scan_qr_code_imageView_help_2"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app:layout_constraintRight_toRightOf</a:t>
            </a:r>
            <a:r>
              <a:rPr lang="fr-FR" sz="1300" b="1" dirty="0"/>
              <a:t>="@id/fragment_scan_qr_code_imageView_help_2"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app:layout_constraintTop_toBottomOf</a:t>
            </a:r>
            <a:r>
              <a:rPr lang="fr-FR" sz="1300" b="1" dirty="0"/>
              <a:t>="@id/fragment_scan_qr_code_imageView_help_2"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TextView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="@+id/fragment_scan_qr_code_textView_number_label_3"</a:t>
            </a:r>
            <a:br>
              <a:rPr lang="fr-FR" sz="1300" b="1" dirty="0"/>
            </a:br>
            <a:r>
              <a:rPr lang="fr-FR" sz="1300" b="1" dirty="0"/>
              <a:t>        style="@style/Label"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android:layout_marginTop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margin_vertical_small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android:text</a:t>
            </a:r>
            <a:r>
              <a:rPr lang="fr-FR" sz="1300" b="1" dirty="0"/>
              <a:t>="@string/scan_qr_code_to_connect_step3"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app:layout_constraintLeft_toLeftOf</a:t>
            </a:r>
            <a:r>
              <a:rPr lang="fr-FR" sz="1300" b="1" dirty="0"/>
              <a:t>="@id/fragment_scan_qr_code_decoratedBarcodeView_help_3"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app:layout_constraintRight_toRightOf</a:t>
            </a:r>
            <a:r>
              <a:rPr lang="fr-FR" sz="1300" b="1" dirty="0"/>
              <a:t>="@id/fragment_scan_qr_code_decoratedBarcodeView_help_3"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app:layout_constraintTop_toBottomOf</a:t>
            </a:r>
            <a:r>
              <a:rPr lang="fr-FR" sz="1300" b="1" dirty="0"/>
              <a:t>="@id/fragment_scan_qr_code_cardView_number_header_3"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&lt;/</a:t>
            </a:r>
            <a:r>
              <a:rPr lang="fr-FR" sz="1300" b="1" dirty="0" err="1"/>
              <a:t>androidx.constraintlayout.widget.ConstraintLayout</a:t>
            </a:r>
            <a:r>
              <a:rPr lang="fr-FR" dirty="0" smtClean="0"/>
              <a:t>&gt;</a:t>
            </a:r>
          </a:p>
          <a:p>
            <a:endParaRPr lang="fr-FR" dirty="0" smtClean="0"/>
          </a:p>
          <a:p>
            <a:r>
              <a:rPr lang="fr-FR" dirty="0" smtClean="0"/>
              <a:t>Le header</a:t>
            </a:r>
            <a:r>
              <a:rPr lang="fr-FR" baseline="0" dirty="0" smtClean="0"/>
              <a:t> :</a:t>
            </a:r>
          </a:p>
          <a:p>
            <a:endParaRPr lang="fr-FR" baseline="0" dirty="0" smtClean="0"/>
          </a:p>
          <a:p>
            <a:r>
              <a:rPr lang="fr-FR" i="1" dirty="0" smtClean="0">
                <a:effectLst/>
              </a:rPr>
              <a:t>&lt;?</a:t>
            </a:r>
            <a:r>
              <a:rPr lang="fr-FR" sz="1300" b="1" dirty="0" err="1"/>
              <a:t>xml</a:t>
            </a:r>
            <a:r>
              <a:rPr lang="fr-FR" sz="1300" b="1" dirty="0"/>
              <a:t> version="1.0" </a:t>
            </a:r>
            <a:r>
              <a:rPr lang="fr-FR" sz="1300" b="1" dirty="0" err="1"/>
              <a:t>encoding</a:t>
            </a:r>
            <a:r>
              <a:rPr lang="fr-FR" sz="1300" b="1" dirty="0"/>
              <a:t>="utf-8"</a:t>
            </a:r>
            <a:r>
              <a:rPr lang="fr-FR" i="1" dirty="0" smtClean="0">
                <a:effectLst/>
              </a:rPr>
              <a:t>?&gt;</a:t>
            </a:r>
            <a:br>
              <a:rPr lang="fr-FR" i="1" dirty="0" smtClean="0">
                <a:effectLst/>
              </a:rPr>
            </a:br>
            <a:r>
              <a:rPr lang="fr-FR" dirty="0" smtClean="0"/>
              <a:t>&lt;</a:t>
            </a:r>
            <a:r>
              <a:rPr lang="fr-FR" sz="1300" b="1" dirty="0" err="1"/>
              <a:t>merge</a:t>
            </a:r>
            <a:r>
              <a:rPr lang="fr-FR" sz="1300" b="1" dirty="0"/>
              <a:t> </a:t>
            </a:r>
            <a:r>
              <a:rPr lang="fr-FR" sz="1300" b="1" dirty="0" err="1"/>
              <a:t>xmlns:android</a:t>
            </a:r>
            <a:r>
              <a:rPr lang="fr-FR" sz="1300" b="1" dirty="0"/>
              <a:t>="http://schemas.android.com/</a:t>
            </a:r>
            <a:r>
              <a:rPr lang="fr-FR" sz="1300" b="1" dirty="0" err="1"/>
              <a:t>apk</a:t>
            </a:r>
            <a:r>
              <a:rPr lang="fr-FR" sz="1300" b="1" dirty="0"/>
              <a:t>/</a:t>
            </a:r>
            <a:r>
              <a:rPr lang="fr-FR" sz="1300" b="1" dirty="0" err="1"/>
              <a:t>res</a:t>
            </a:r>
            <a:r>
              <a:rPr lang="fr-FR" sz="1300" b="1" dirty="0"/>
              <a:t>/</a:t>
            </a:r>
            <a:r>
              <a:rPr lang="fr-FR" sz="1300" b="1" dirty="0" err="1"/>
              <a:t>android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</a:t>
            </a:r>
            <a:r>
              <a:rPr lang="fr-FR" sz="1300" b="1" dirty="0" err="1"/>
              <a:t>xmlns:app</a:t>
            </a:r>
            <a:r>
              <a:rPr lang="fr-FR" sz="1300" b="1" dirty="0"/>
              <a:t>="http://schemas.android.com/</a:t>
            </a:r>
            <a:r>
              <a:rPr lang="fr-FR" sz="1300" b="1" dirty="0" err="1"/>
              <a:t>apk</a:t>
            </a:r>
            <a:r>
              <a:rPr lang="fr-FR" sz="1300" b="1" dirty="0"/>
              <a:t>/</a:t>
            </a:r>
            <a:r>
              <a:rPr lang="fr-FR" sz="1300" b="1" dirty="0" err="1"/>
              <a:t>res</a:t>
            </a:r>
            <a:r>
              <a:rPr lang="fr-FR" sz="1300" b="1" dirty="0"/>
              <a:t>-auto"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</a:t>
            </a:r>
            <a:r>
              <a:rPr lang="fr-FR" sz="1300" b="1" dirty="0" err="1"/>
              <a:t>header_view_header_background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="0dp"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="0dp"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android:background</a:t>
            </a:r>
            <a:r>
              <a:rPr lang="fr-FR" sz="1300" b="1" dirty="0"/>
              <a:t>="@</a:t>
            </a:r>
            <a:r>
              <a:rPr lang="fr-FR" sz="1300" b="1" dirty="0" err="1"/>
              <a:t>drawable</a:t>
            </a:r>
            <a:r>
              <a:rPr lang="fr-FR" sz="1300" b="1" dirty="0"/>
              <a:t>/</a:t>
            </a:r>
            <a:r>
              <a:rPr lang="fr-FR" sz="1300" b="1" dirty="0" err="1"/>
              <a:t>header_background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app:layout_constraintBottom_toBottomOf</a:t>
            </a:r>
            <a:r>
              <a:rPr lang="fr-FR" sz="1300" b="1" dirty="0"/>
              <a:t>="@+id/</a:t>
            </a:r>
            <a:r>
              <a:rPr lang="fr-FR" sz="1300" b="1" dirty="0" err="1"/>
              <a:t>guideline_header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app:layout_constraintEnd_toEndOf</a:t>
            </a:r>
            <a:r>
              <a:rPr lang="fr-FR" sz="1300" b="1" dirty="0"/>
              <a:t>="parent"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app:layout_constraintStart_toStartOf</a:t>
            </a:r>
            <a:r>
              <a:rPr lang="fr-FR" sz="1300" b="1" dirty="0"/>
              <a:t>="parent"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app:layout_constraintTop_toTopOf</a:t>
            </a:r>
            <a:r>
              <a:rPr lang="fr-FR" sz="1300" b="1" dirty="0"/>
              <a:t>="parent"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ImageView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</a:t>
            </a:r>
            <a:r>
              <a:rPr lang="fr-FR" sz="1300" b="1" dirty="0" err="1"/>
              <a:t>header_imageView_header_logo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logo_header_size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logo_header_size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android:src</a:t>
            </a:r>
            <a:r>
              <a:rPr lang="fr-FR" sz="1300" b="1" dirty="0"/>
              <a:t>="@</a:t>
            </a:r>
            <a:r>
              <a:rPr lang="fr-FR" sz="1300" b="1" dirty="0" err="1"/>
              <a:t>drawable</a:t>
            </a:r>
            <a:r>
              <a:rPr lang="fr-FR" sz="1300" b="1" dirty="0"/>
              <a:t>/</a:t>
            </a:r>
            <a:r>
              <a:rPr lang="fr-FR" sz="1300" b="1" dirty="0" err="1"/>
              <a:t>ic_logo_header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app:layout_constraintBottom_toTopOf</a:t>
            </a:r>
            <a:r>
              <a:rPr lang="fr-FR" sz="1300" b="1" dirty="0"/>
              <a:t>="@+id/</a:t>
            </a:r>
            <a:r>
              <a:rPr lang="fr-FR" sz="1300" b="1" dirty="0" err="1"/>
              <a:t>header_textView_header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app:layout_constraintEnd_toEndOf</a:t>
            </a:r>
            <a:r>
              <a:rPr lang="fr-FR" sz="1300" b="1" dirty="0"/>
              <a:t>="parent"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app:layout_constraintStart_toStartOf</a:t>
            </a:r>
            <a:r>
              <a:rPr lang="fr-FR" sz="1300" b="1" dirty="0"/>
              <a:t>="parent"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app:layout_constraintTop_toTopOf</a:t>
            </a:r>
            <a:r>
              <a:rPr lang="fr-FR" sz="1300" b="1" dirty="0"/>
              <a:t>="parent"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app:layout_constraintVertical_chainStyle</a:t>
            </a:r>
            <a:r>
              <a:rPr lang="fr-FR" sz="1300" b="1" dirty="0"/>
              <a:t>="</a:t>
            </a:r>
            <a:r>
              <a:rPr lang="fr-FR" sz="1300" b="1" dirty="0" err="1"/>
              <a:t>packed</a:t>
            </a:r>
            <a:r>
              <a:rPr lang="fr-FR" sz="1300" b="1" dirty="0"/>
              <a:t>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TextView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</a:t>
            </a:r>
            <a:r>
              <a:rPr lang="fr-FR" sz="1300" b="1" dirty="0" err="1"/>
              <a:t>header_textView_header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style="@style/Header"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android:text</a:t>
            </a:r>
            <a:r>
              <a:rPr lang="fr-FR" sz="1300" b="1" dirty="0"/>
              <a:t>="@string/</a:t>
            </a:r>
            <a:r>
              <a:rPr lang="fr-FR" sz="1300" b="1" dirty="0" err="1"/>
              <a:t>app_name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app:layout_constraintBottom_toBottomOf</a:t>
            </a:r>
            <a:r>
              <a:rPr lang="fr-FR" sz="1300" b="1" dirty="0"/>
              <a:t>="@+id/</a:t>
            </a:r>
            <a:r>
              <a:rPr lang="fr-FR" sz="1300" b="1" dirty="0" err="1"/>
              <a:t>guideline_header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app:layout_constraintEnd_toEndOf</a:t>
            </a:r>
            <a:r>
              <a:rPr lang="fr-FR" sz="1300" b="1" dirty="0"/>
              <a:t>="parent"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app:layout_constraintStart_toStartOf</a:t>
            </a:r>
            <a:r>
              <a:rPr lang="fr-FR" sz="1300" b="1" dirty="0"/>
              <a:t>="parent"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app:layout_constraintTop_toBottomOf</a:t>
            </a:r>
            <a:r>
              <a:rPr lang="fr-FR" sz="1300" b="1" dirty="0"/>
              <a:t>="@+id/</a:t>
            </a:r>
            <a:r>
              <a:rPr lang="fr-FR" sz="1300" b="1" dirty="0" err="1"/>
              <a:t>header_imageView_header_logo</a:t>
            </a:r>
            <a:r>
              <a:rPr lang="fr-FR" sz="1300" b="1" dirty="0"/>
              <a:t>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 err="1"/>
              <a:t>androidx.constraintlayout.widget.Guideline</a:t>
            </a:r>
            <a:r>
              <a:rPr lang="fr-FR" sz="1300" b="1" dirty="0"/>
              <a:t/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android:id</a:t>
            </a:r>
            <a:r>
              <a:rPr lang="fr-FR" sz="1300" b="1" dirty="0"/>
              <a:t>="@+id/</a:t>
            </a:r>
            <a:r>
              <a:rPr lang="fr-FR" sz="1300" b="1" dirty="0" err="1"/>
              <a:t>guideline_header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android:layout_width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android:layout_height</a:t>
            </a:r>
            <a:r>
              <a:rPr lang="fr-FR" sz="1300" b="1" dirty="0"/>
              <a:t>="</a:t>
            </a:r>
            <a:r>
              <a:rPr lang="fr-FR" sz="1300" b="1" dirty="0" err="1"/>
              <a:t>wrap_content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android:orientation</a:t>
            </a:r>
            <a:r>
              <a:rPr lang="fr-FR" sz="1300" b="1" dirty="0"/>
              <a:t>="horizontal"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app:layout_constraintGuide_begin</a:t>
            </a:r>
            <a:r>
              <a:rPr lang="fr-FR" sz="1300" b="1" dirty="0"/>
              <a:t>="@</a:t>
            </a:r>
            <a:r>
              <a:rPr lang="fr-FR" sz="1300" b="1" dirty="0" err="1"/>
              <a:t>dimen</a:t>
            </a:r>
            <a:r>
              <a:rPr lang="fr-FR" sz="1300" b="1" dirty="0"/>
              <a:t>/</a:t>
            </a:r>
            <a:r>
              <a:rPr lang="fr-FR" sz="1300" b="1" dirty="0" err="1"/>
              <a:t>header_size</a:t>
            </a:r>
            <a:r>
              <a:rPr lang="fr-FR" sz="1300" b="1" dirty="0"/>
              <a:t>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>&lt;/</a:t>
            </a:r>
            <a:r>
              <a:rPr lang="fr-FR" sz="1300" b="1" dirty="0" err="1"/>
              <a:t>merge</a:t>
            </a:r>
            <a:r>
              <a:rPr lang="fr-FR" dirty="0" smtClean="0"/>
              <a:t>&gt;</a:t>
            </a:r>
            <a:endParaRPr lang="fr-FR" baseline="0" dirty="0" smtClean="0"/>
          </a:p>
          <a:p>
            <a:endParaRPr lang="fr-FR" dirty="0" smtClean="0"/>
          </a:p>
          <a:p>
            <a:r>
              <a:rPr lang="fr-FR" dirty="0" smtClean="0"/>
              <a:t>Les styles :</a:t>
            </a:r>
          </a:p>
          <a:p>
            <a:r>
              <a:rPr lang="fr-FR" dirty="0" smtClean="0"/>
              <a:t>&lt;</a:t>
            </a:r>
            <a:r>
              <a:rPr lang="fr-FR" sz="1300" b="1" dirty="0"/>
              <a:t>style </a:t>
            </a:r>
            <a:r>
              <a:rPr lang="fr-FR" sz="1300" b="1" dirty="0" err="1"/>
              <a:t>name</a:t>
            </a:r>
            <a:r>
              <a:rPr lang="fr-FR" sz="1300" b="1" dirty="0"/>
              <a:t>="Header" parent="</a:t>
            </a:r>
            <a:r>
              <a:rPr lang="fr-FR" sz="1300" b="1" dirty="0" err="1"/>
              <a:t>AppTheme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android:textAllCaps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r>
              <a:rPr lang="fr-FR" dirty="0" err="1" smtClean="0"/>
              <a:t>true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android:textSize</a:t>
            </a:r>
            <a:r>
              <a:rPr lang="fr-FR" sz="1300" b="1" dirty="0"/>
              <a:t>"</a:t>
            </a:r>
            <a:r>
              <a:rPr lang="fr-FR" dirty="0" smtClean="0"/>
              <a:t>&gt;@</a:t>
            </a:r>
            <a:r>
              <a:rPr lang="fr-FR" dirty="0" err="1" smtClean="0"/>
              <a:t>dimen</a:t>
            </a:r>
            <a:r>
              <a:rPr lang="fr-FR" dirty="0" smtClean="0"/>
              <a:t>/</a:t>
            </a:r>
            <a:r>
              <a:rPr lang="fr-FR" dirty="0" err="1" smtClean="0"/>
              <a:t>header_text_size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android:textColor</a:t>
            </a:r>
            <a:r>
              <a:rPr lang="fr-FR" sz="1300" b="1" dirty="0"/>
              <a:t>"</a:t>
            </a:r>
            <a:r>
              <a:rPr lang="fr-FR" dirty="0" smtClean="0"/>
              <a:t>&gt;@</a:t>
            </a:r>
            <a:r>
              <a:rPr lang="fr-FR" dirty="0" err="1" smtClean="0"/>
              <a:t>color</a:t>
            </a:r>
            <a:r>
              <a:rPr lang="fr-FR" dirty="0" smtClean="0"/>
              <a:t>/</a:t>
            </a:r>
            <a:r>
              <a:rPr lang="fr-FR" dirty="0" err="1" smtClean="0"/>
              <a:t>header_text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&lt;/</a:t>
            </a:r>
            <a:r>
              <a:rPr lang="fr-FR" sz="1300" b="1" dirty="0"/>
              <a:t>style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/>
              <a:t>style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Number</a:t>
            </a:r>
            <a:r>
              <a:rPr lang="fr-FR" sz="1300" b="1" dirty="0"/>
              <a:t>" parent="</a:t>
            </a:r>
            <a:r>
              <a:rPr lang="fr-FR" sz="1300" b="1" dirty="0" err="1"/>
              <a:t>AppTheme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android:textStyle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r>
              <a:rPr lang="fr-FR" dirty="0" err="1" smtClean="0"/>
              <a:t>bold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android:textSize</a:t>
            </a:r>
            <a:r>
              <a:rPr lang="fr-FR" sz="1300" b="1" dirty="0"/>
              <a:t>"</a:t>
            </a:r>
            <a:r>
              <a:rPr lang="fr-FR" dirty="0" smtClean="0"/>
              <a:t>&gt;@</a:t>
            </a:r>
            <a:r>
              <a:rPr lang="fr-FR" dirty="0" err="1" smtClean="0"/>
              <a:t>dimen</a:t>
            </a:r>
            <a:r>
              <a:rPr lang="fr-FR" dirty="0" smtClean="0"/>
              <a:t>/</a:t>
            </a:r>
            <a:r>
              <a:rPr lang="fr-FR" dirty="0" err="1" smtClean="0"/>
              <a:t>header_number_text_size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android:textColor</a:t>
            </a:r>
            <a:r>
              <a:rPr lang="fr-FR" sz="1300" b="1" dirty="0"/>
              <a:t>"</a:t>
            </a:r>
            <a:r>
              <a:rPr lang="fr-FR" dirty="0" smtClean="0"/>
              <a:t>&gt;@</a:t>
            </a:r>
            <a:r>
              <a:rPr lang="fr-FR" dirty="0" err="1" smtClean="0"/>
              <a:t>color</a:t>
            </a:r>
            <a:r>
              <a:rPr lang="fr-FR" dirty="0" smtClean="0"/>
              <a:t>/</a:t>
            </a:r>
            <a:r>
              <a:rPr lang="fr-FR" dirty="0" err="1" smtClean="0"/>
              <a:t>header_number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&lt;/</a:t>
            </a:r>
            <a:r>
              <a:rPr lang="fr-FR" sz="1300" b="1" dirty="0"/>
              <a:t>style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/>
              <a:t>style </a:t>
            </a:r>
            <a:r>
              <a:rPr lang="fr-FR" sz="1300" b="1" dirty="0" err="1"/>
              <a:t>name</a:t>
            </a:r>
            <a:r>
              <a:rPr lang="fr-FR" sz="1300" b="1" dirty="0"/>
              <a:t>="Label" parent="</a:t>
            </a:r>
            <a:r>
              <a:rPr lang="fr-FR" sz="1300" b="1" dirty="0" err="1"/>
              <a:t>AppTheme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android:textSize</a:t>
            </a:r>
            <a:r>
              <a:rPr lang="fr-FR" sz="1300" b="1" dirty="0"/>
              <a:t>"</a:t>
            </a:r>
            <a:r>
              <a:rPr lang="fr-FR" dirty="0" smtClean="0"/>
              <a:t>&gt;@</a:t>
            </a:r>
            <a:r>
              <a:rPr lang="fr-FR" dirty="0" err="1" smtClean="0"/>
              <a:t>dimen</a:t>
            </a:r>
            <a:r>
              <a:rPr lang="fr-FR" dirty="0" smtClean="0"/>
              <a:t>/</a:t>
            </a:r>
            <a:r>
              <a:rPr lang="fr-FR" dirty="0" err="1" smtClean="0"/>
              <a:t>label_text_size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android:gravity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r>
              <a:rPr lang="fr-FR" dirty="0" err="1" smtClean="0"/>
              <a:t>center_horizontal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android:textColor</a:t>
            </a:r>
            <a:r>
              <a:rPr lang="fr-FR" sz="1300" b="1" dirty="0"/>
              <a:t>"</a:t>
            </a:r>
            <a:r>
              <a:rPr lang="fr-FR" dirty="0" smtClean="0"/>
              <a:t>&gt;@</a:t>
            </a:r>
            <a:r>
              <a:rPr lang="fr-FR" dirty="0" err="1" smtClean="0"/>
              <a:t>color</a:t>
            </a:r>
            <a:r>
              <a:rPr lang="fr-FR" dirty="0" smtClean="0"/>
              <a:t>/label&lt;/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&lt;/</a:t>
            </a:r>
            <a:r>
              <a:rPr lang="fr-FR" sz="1300" b="1" dirty="0"/>
              <a:t>style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/>
              <a:t>style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Detail</a:t>
            </a:r>
            <a:r>
              <a:rPr lang="fr-FR" sz="1300" b="1" dirty="0"/>
              <a:t>" parent="</a:t>
            </a:r>
            <a:r>
              <a:rPr lang="fr-FR" sz="1300" b="1" dirty="0" err="1"/>
              <a:t>AppTheme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android:gravity</a:t>
            </a:r>
            <a:r>
              <a:rPr lang="fr-FR" sz="1300" b="1" dirty="0"/>
              <a:t>"</a:t>
            </a:r>
            <a:r>
              <a:rPr lang="fr-FR" dirty="0" smtClean="0"/>
              <a:t>&gt;</a:t>
            </a:r>
            <a:r>
              <a:rPr lang="fr-FR" dirty="0" err="1" smtClean="0"/>
              <a:t>center_horizontal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android:textSize</a:t>
            </a:r>
            <a:r>
              <a:rPr lang="fr-FR" sz="1300" b="1" dirty="0"/>
              <a:t>"</a:t>
            </a:r>
            <a:r>
              <a:rPr lang="fr-FR" dirty="0" smtClean="0"/>
              <a:t>&gt;@</a:t>
            </a:r>
            <a:r>
              <a:rPr lang="fr-FR" dirty="0" err="1" smtClean="0"/>
              <a:t>dimen</a:t>
            </a:r>
            <a:r>
              <a:rPr lang="fr-FR" dirty="0" smtClean="0"/>
              <a:t>/</a:t>
            </a:r>
            <a:r>
              <a:rPr lang="fr-FR" dirty="0" err="1" smtClean="0"/>
              <a:t>label_detail_text_size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item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android:textColor</a:t>
            </a:r>
            <a:r>
              <a:rPr lang="fr-FR" sz="1300" b="1" dirty="0"/>
              <a:t>"</a:t>
            </a:r>
            <a:r>
              <a:rPr lang="fr-FR" dirty="0" smtClean="0"/>
              <a:t>&gt;@</a:t>
            </a:r>
            <a:r>
              <a:rPr lang="fr-FR" dirty="0" err="1" smtClean="0"/>
              <a:t>color</a:t>
            </a:r>
            <a:r>
              <a:rPr lang="fr-FR" dirty="0" smtClean="0"/>
              <a:t>/</a:t>
            </a:r>
            <a:r>
              <a:rPr lang="fr-FR" dirty="0" err="1" smtClean="0"/>
              <a:t>label_detail</a:t>
            </a:r>
            <a:r>
              <a:rPr lang="fr-FR" dirty="0" smtClean="0"/>
              <a:t>&lt;/</a:t>
            </a:r>
            <a:r>
              <a:rPr lang="fr-FR" sz="1300" b="1" dirty="0"/>
              <a:t>item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&lt;/</a:t>
            </a:r>
            <a:r>
              <a:rPr lang="fr-FR" sz="1300" b="1" dirty="0"/>
              <a:t>style</a:t>
            </a:r>
            <a:r>
              <a:rPr lang="fr-FR" dirty="0" smtClean="0"/>
              <a:t>&gt;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err="1" smtClean="0"/>
              <a:t>Colors</a:t>
            </a:r>
            <a:r>
              <a:rPr lang="fr-FR" dirty="0" smtClean="0"/>
              <a:t> :</a:t>
            </a:r>
          </a:p>
          <a:p>
            <a:endParaRPr lang="fr-FR" dirty="0" smtClean="0"/>
          </a:p>
          <a:p>
            <a:r>
              <a:rPr lang="en-US" dirty="0" smtClean="0"/>
              <a:t>&lt;</a:t>
            </a:r>
            <a:r>
              <a:rPr lang="en-US" sz="1300" b="1" dirty="0"/>
              <a:t>color name="</a:t>
            </a:r>
            <a:r>
              <a:rPr lang="en-US" sz="1300" b="1" dirty="0" err="1"/>
              <a:t>header_end</a:t>
            </a:r>
            <a:r>
              <a:rPr lang="en-US" sz="1300" b="1" dirty="0"/>
              <a:t>"</a:t>
            </a:r>
            <a:r>
              <a:rPr lang="en-US" dirty="0" smtClean="0"/>
              <a:t>&gt;#141749&lt;/</a:t>
            </a:r>
            <a:r>
              <a:rPr lang="en-US" sz="1300" b="1" dirty="0"/>
              <a:t>color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sz="1300" b="1" dirty="0"/>
              <a:t>color name="</a:t>
            </a:r>
            <a:r>
              <a:rPr lang="en-US" sz="1300" b="1" dirty="0" err="1"/>
              <a:t>header_start</a:t>
            </a:r>
            <a:r>
              <a:rPr lang="en-US" sz="1300" b="1" dirty="0"/>
              <a:t>"</a:t>
            </a:r>
            <a:r>
              <a:rPr lang="en-US" dirty="0" smtClean="0"/>
              <a:t>&gt;#7b12d4&lt;/</a:t>
            </a:r>
            <a:r>
              <a:rPr lang="en-US" sz="1300" b="1" dirty="0"/>
              <a:t>color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sz="1300" b="1" dirty="0"/>
              <a:t>color name="</a:t>
            </a:r>
            <a:r>
              <a:rPr lang="en-US" sz="1300" b="1" dirty="0" err="1"/>
              <a:t>header_text</a:t>
            </a:r>
            <a:r>
              <a:rPr lang="en-US" sz="1300" b="1" dirty="0"/>
              <a:t>"</a:t>
            </a:r>
            <a:r>
              <a:rPr lang="en-US" dirty="0" smtClean="0"/>
              <a:t>&gt;#</a:t>
            </a:r>
            <a:r>
              <a:rPr lang="en-US" dirty="0" err="1" smtClean="0"/>
              <a:t>ffffff</a:t>
            </a:r>
            <a:r>
              <a:rPr lang="en-US" dirty="0" smtClean="0"/>
              <a:t>&lt;/</a:t>
            </a:r>
            <a:r>
              <a:rPr lang="en-US" sz="1300" b="1" dirty="0"/>
              <a:t>color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sz="1300" b="1" dirty="0"/>
              <a:t>color name="</a:t>
            </a:r>
            <a:r>
              <a:rPr lang="en-US" sz="1300" b="1" dirty="0" err="1"/>
              <a:t>header_number</a:t>
            </a:r>
            <a:r>
              <a:rPr lang="en-US" sz="1300" b="1" dirty="0"/>
              <a:t>"</a:t>
            </a:r>
            <a:r>
              <a:rPr lang="en-US" dirty="0" smtClean="0"/>
              <a:t>&gt;#2989ca&lt;/</a:t>
            </a:r>
            <a:r>
              <a:rPr lang="en-US" sz="1300" b="1" dirty="0"/>
              <a:t>color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sz="1300" b="1" dirty="0"/>
              <a:t>color name="label"</a:t>
            </a:r>
            <a:r>
              <a:rPr lang="en-US" dirty="0" smtClean="0"/>
              <a:t>&gt;#5b5b5b&lt;/</a:t>
            </a:r>
            <a:r>
              <a:rPr lang="en-US" sz="1300" b="1" dirty="0"/>
              <a:t>color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sz="1300" b="1" dirty="0"/>
              <a:t>color name="</a:t>
            </a:r>
            <a:r>
              <a:rPr lang="en-US" sz="1300" b="1" dirty="0" err="1"/>
              <a:t>label_detail</a:t>
            </a:r>
            <a:r>
              <a:rPr lang="en-US" sz="1300" b="1" dirty="0"/>
              <a:t>"</a:t>
            </a:r>
            <a:r>
              <a:rPr lang="en-US" dirty="0" smtClean="0"/>
              <a:t>&gt;#2989ca&lt;/</a:t>
            </a:r>
            <a:r>
              <a:rPr lang="en-US" sz="1300" b="1" dirty="0"/>
              <a:t>color</a:t>
            </a:r>
            <a:r>
              <a:rPr lang="en-US" dirty="0" smtClean="0"/>
              <a:t>&gt;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Drawable</a:t>
            </a:r>
            <a:r>
              <a:rPr lang="fr-FR" dirty="0" smtClean="0"/>
              <a:t> : </a:t>
            </a:r>
            <a:r>
              <a:rPr lang="fr-FR" sz="1300" b="1" dirty="0"/>
              <a:t>@</a:t>
            </a:r>
            <a:r>
              <a:rPr lang="fr-FR" sz="1300" b="1" dirty="0" err="1"/>
              <a:t>drawable</a:t>
            </a:r>
            <a:r>
              <a:rPr lang="fr-FR" sz="1300" b="1" dirty="0"/>
              <a:t>/</a:t>
            </a:r>
            <a:r>
              <a:rPr lang="fr-FR" sz="1300" b="1" dirty="0" err="1"/>
              <a:t>header_background</a:t>
            </a:r>
            <a:endParaRPr lang="fr-FR" dirty="0" smtClean="0"/>
          </a:p>
          <a:p>
            <a:endParaRPr lang="fr-FR" dirty="0" smtClean="0"/>
          </a:p>
          <a:p>
            <a:r>
              <a:rPr lang="fr-FR" i="1" dirty="0" smtClean="0">
                <a:effectLst/>
              </a:rPr>
              <a:t>&lt;?</a:t>
            </a:r>
            <a:r>
              <a:rPr lang="fr-FR" sz="1300" b="1" dirty="0" err="1"/>
              <a:t>xml</a:t>
            </a:r>
            <a:r>
              <a:rPr lang="fr-FR" sz="1300" b="1" dirty="0"/>
              <a:t> version="1.0" </a:t>
            </a:r>
            <a:r>
              <a:rPr lang="fr-FR" sz="1300" b="1" dirty="0" err="1"/>
              <a:t>encoding</a:t>
            </a:r>
            <a:r>
              <a:rPr lang="fr-FR" sz="1300" b="1" dirty="0"/>
              <a:t>="UTF-8"</a:t>
            </a:r>
            <a:r>
              <a:rPr lang="fr-FR" i="1" dirty="0" smtClean="0">
                <a:effectLst/>
              </a:rPr>
              <a:t>?&gt;</a:t>
            </a:r>
            <a:br>
              <a:rPr lang="fr-FR" i="1" dirty="0" smtClean="0">
                <a:effectLst/>
              </a:rPr>
            </a:br>
            <a:r>
              <a:rPr lang="fr-FR" dirty="0" smtClean="0"/>
              <a:t>&lt;</a:t>
            </a:r>
            <a:r>
              <a:rPr lang="fr-FR" sz="1300" b="1" dirty="0" err="1"/>
              <a:t>shape</a:t>
            </a:r>
            <a:r>
              <a:rPr lang="fr-FR" sz="1300" b="1" dirty="0"/>
              <a:t> </a:t>
            </a:r>
            <a:r>
              <a:rPr lang="fr-FR" sz="1300" b="1" dirty="0" err="1"/>
              <a:t>xmlns:android</a:t>
            </a:r>
            <a:r>
              <a:rPr lang="fr-FR" sz="1300" b="1" dirty="0"/>
              <a:t>="http://schemas.android.com/</a:t>
            </a:r>
            <a:r>
              <a:rPr lang="fr-FR" sz="1300" b="1" dirty="0" err="1"/>
              <a:t>apk</a:t>
            </a:r>
            <a:r>
              <a:rPr lang="fr-FR" sz="1300" b="1" dirty="0"/>
              <a:t>/</a:t>
            </a:r>
            <a:r>
              <a:rPr lang="fr-FR" sz="1300" b="1" dirty="0" err="1"/>
              <a:t>res</a:t>
            </a:r>
            <a:r>
              <a:rPr lang="fr-FR" sz="1300" b="1" dirty="0"/>
              <a:t>/</a:t>
            </a:r>
            <a:r>
              <a:rPr lang="fr-FR" sz="1300" b="1" dirty="0" err="1"/>
              <a:t>android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</a:t>
            </a:r>
            <a:r>
              <a:rPr lang="fr-FR" sz="1300" b="1" dirty="0" err="1"/>
              <a:t>android:shape</a:t>
            </a:r>
            <a:r>
              <a:rPr lang="fr-FR" sz="1300" b="1" dirty="0"/>
              <a:t>="rectangle"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gradient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android:angle</a:t>
            </a:r>
            <a:r>
              <a:rPr lang="fr-FR" sz="1300" b="1" dirty="0"/>
              <a:t>="0"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android:endColor</a:t>
            </a:r>
            <a:r>
              <a:rPr lang="fr-FR" sz="1300" b="1" dirty="0"/>
              <a:t>="@</a:t>
            </a:r>
            <a:r>
              <a:rPr lang="fr-FR" sz="1300" b="1" dirty="0" err="1"/>
              <a:t>color</a:t>
            </a:r>
            <a:r>
              <a:rPr lang="fr-FR" sz="1300" b="1" dirty="0"/>
              <a:t>/</a:t>
            </a:r>
            <a:r>
              <a:rPr lang="fr-FR" sz="1300" b="1" dirty="0" err="1"/>
              <a:t>header_end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android:startColor</a:t>
            </a:r>
            <a:r>
              <a:rPr lang="fr-FR" sz="1300" b="1" dirty="0"/>
              <a:t>="@</a:t>
            </a:r>
            <a:r>
              <a:rPr lang="fr-FR" sz="1300" b="1" dirty="0" err="1"/>
              <a:t>color</a:t>
            </a:r>
            <a:r>
              <a:rPr lang="fr-FR" sz="1300" b="1" dirty="0"/>
              <a:t>/</a:t>
            </a:r>
            <a:r>
              <a:rPr lang="fr-FR" sz="1300" b="1" dirty="0" err="1"/>
              <a:t>header_start</a:t>
            </a:r>
            <a:r>
              <a:rPr lang="fr-FR" sz="1300" b="1" dirty="0"/>
              <a:t>"</a:t>
            </a:r>
            <a:br>
              <a:rPr lang="fr-FR" sz="1300" b="1" dirty="0"/>
            </a:br>
            <a:r>
              <a:rPr lang="fr-FR" sz="1300" b="1" dirty="0"/>
              <a:t>        </a:t>
            </a:r>
            <a:r>
              <a:rPr lang="fr-FR" sz="1300" b="1" dirty="0" err="1"/>
              <a:t>android:type</a:t>
            </a:r>
            <a:r>
              <a:rPr lang="fr-FR" sz="1300" b="1" dirty="0"/>
              <a:t>="</a:t>
            </a:r>
            <a:r>
              <a:rPr lang="fr-FR" sz="1300" b="1" dirty="0" err="1"/>
              <a:t>linear</a:t>
            </a:r>
            <a:r>
              <a:rPr lang="fr-FR" sz="1300" b="1" dirty="0"/>
              <a:t>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&lt;</a:t>
            </a:r>
            <a:r>
              <a:rPr lang="fr-FR" sz="1300" b="1" dirty="0"/>
              <a:t>corners </a:t>
            </a:r>
            <a:r>
              <a:rPr lang="fr-FR" sz="1300" b="1" dirty="0" err="1"/>
              <a:t>android:radius</a:t>
            </a:r>
            <a:r>
              <a:rPr lang="fr-FR" sz="1300" b="1" dirty="0"/>
              <a:t>="0dp" </a:t>
            </a:r>
            <a:r>
              <a:rPr lang="fr-FR" dirty="0" smtClean="0"/>
              <a:t>/&gt;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&lt;/</a:t>
            </a:r>
            <a:r>
              <a:rPr lang="fr-FR" sz="1300" b="1" dirty="0" err="1"/>
              <a:t>shape</a:t>
            </a:r>
            <a:r>
              <a:rPr lang="fr-FR" dirty="0" smtClean="0"/>
              <a:t>&gt;</a:t>
            </a:r>
          </a:p>
          <a:p>
            <a:endParaRPr lang="fr-FR" dirty="0" smtClean="0"/>
          </a:p>
          <a:p>
            <a:r>
              <a:rPr lang="fr-FR" dirty="0" err="1" smtClean="0"/>
              <a:t>Dimens</a:t>
            </a:r>
            <a:r>
              <a:rPr lang="fr-FR" dirty="0" smtClean="0"/>
              <a:t> :</a:t>
            </a:r>
          </a:p>
          <a:p>
            <a:endParaRPr lang="fr-FR" dirty="0" smtClean="0"/>
          </a:p>
          <a:p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header_size</a:t>
            </a:r>
            <a:r>
              <a:rPr lang="fr-FR" sz="1300" b="1" dirty="0"/>
              <a:t>"</a:t>
            </a:r>
            <a:r>
              <a:rPr lang="fr-FR" dirty="0" smtClean="0"/>
              <a:t>&gt;170dp&lt;/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logo_header_size</a:t>
            </a:r>
            <a:r>
              <a:rPr lang="fr-FR" sz="1300" b="1" dirty="0"/>
              <a:t>"</a:t>
            </a:r>
            <a:r>
              <a:rPr lang="fr-FR" dirty="0" smtClean="0"/>
              <a:t>&gt;100dp&lt;/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images_help_size_width</a:t>
            </a:r>
            <a:r>
              <a:rPr lang="fr-FR" sz="1300" b="1" dirty="0"/>
              <a:t>"</a:t>
            </a:r>
            <a:r>
              <a:rPr lang="fr-FR" dirty="0" smtClean="0"/>
              <a:t>&gt;250dp&lt;/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images_help_size_height</a:t>
            </a:r>
            <a:r>
              <a:rPr lang="fr-FR" sz="1300" b="1" dirty="0"/>
              <a:t>"</a:t>
            </a:r>
            <a:r>
              <a:rPr lang="fr-FR" dirty="0" smtClean="0"/>
              <a:t>&gt;130dp&lt;/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header_text_size</a:t>
            </a:r>
            <a:r>
              <a:rPr lang="fr-FR" sz="1300" b="1" dirty="0"/>
              <a:t>"</a:t>
            </a:r>
            <a:r>
              <a:rPr lang="fr-FR" dirty="0" smtClean="0"/>
              <a:t>&gt;20sp&lt;/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header_number_round_size</a:t>
            </a:r>
            <a:r>
              <a:rPr lang="fr-FR" sz="1300" b="1" dirty="0"/>
              <a:t>"</a:t>
            </a:r>
            <a:r>
              <a:rPr lang="fr-FR" dirty="0" smtClean="0"/>
              <a:t>&gt;50dp&lt;/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sz="1300" i="1" dirty="0"/>
              <a:t>&lt;!--</a:t>
            </a:r>
            <a:r>
              <a:rPr lang="fr-FR" sz="1300" i="1" dirty="0" err="1"/>
              <a:t>Should</a:t>
            </a:r>
            <a:r>
              <a:rPr lang="fr-FR" sz="1300" i="1" dirty="0"/>
              <a:t> </a:t>
            </a:r>
            <a:r>
              <a:rPr lang="fr-FR" sz="1300" i="1" dirty="0" err="1"/>
              <a:t>be</a:t>
            </a:r>
            <a:r>
              <a:rPr lang="fr-FR" sz="1300" i="1" dirty="0"/>
              <a:t> </a:t>
            </a:r>
            <a:r>
              <a:rPr lang="fr-FR" sz="1300" i="1" dirty="0" err="1"/>
              <a:t>half</a:t>
            </a:r>
            <a:r>
              <a:rPr lang="fr-FR" sz="1300" i="1" dirty="0"/>
              <a:t> the </a:t>
            </a:r>
            <a:r>
              <a:rPr lang="fr-FR" sz="1300" i="1" dirty="0" err="1"/>
              <a:t>previous</a:t>
            </a:r>
            <a:r>
              <a:rPr lang="fr-FR" sz="1300" i="1" dirty="0"/>
              <a:t> size--&gt;</a:t>
            </a:r>
            <a:br>
              <a:rPr lang="fr-FR" sz="1300" i="1" dirty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header_number_round_radius</a:t>
            </a:r>
            <a:r>
              <a:rPr lang="fr-FR" sz="1300" b="1" dirty="0"/>
              <a:t>"</a:t>
            </a:r>
            <a:r>
              <a:rPr lang="fr-FR" dirty="0" smtClean="0"/>
              <a:t>&gt;25dp&lt;/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header_number_round_elevation</a:t>
            </a:r>
            <a:r>
              <a:rPr lang="fr-FR" sz="1300" b="1" dirty="0"/>
              <a:t>"</a:t>
            </a:r>
            <a:r>
              <a:rPr lang="fr-FR" dirty="0" smtClean="0"/>
              <a:t>&gt;4dp&lt;/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header_number_text_size</a:t>
            </a:r>
            <a:r>
              <a:rPr lang="fr-FR" sz="1300" b="1" dirty="0"/>
              <a:t>"</a:t>
            </a:r>
            <a:r>
              <a:rPr lang="fr-FR" dirty="0" smtClean="0"/>
              <a:t>&gt;30sp&lt;/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label_text_size</a:t>
            </a:r>
            <a:r>
              <a:rPr lang="fr-FR" sz="1300" b="1" dirty="0"/>
              <a:t>"</a:t>
            </a:r>
            <a:r>
              <a:rPr lang="fr-FR" dirty="0" smtClean="0"/>
              <a:t>&gt;16sp&lt;/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label_detail_text_size</a:t>
            </a:r>
            <a:r>
              <a:rPr lang="fr-FR" sz="1300" b="1" dirty="0"/>
              <a:t>"</a:t>
            </a:r>
            <a:r>
              <a:rPr lang="fr-FR" dirty="0" smtClean="0"/>
              <a:t>&gt;16sp&lt;/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label_detail_big_text_size</a:t>
            </a:r>
            <a:r>
              <a:rPr lang="fr-FR" sz="1300" b="1" dirty="0"/>
              <a:t>"</a:t>
            </a:r>
            <a:r>
              <a:rPr lang="fr-FR" dirty="0" smtClean="0"/>
              <a:t>&gt;18sp&lt;/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margin_vertical</a:t>
            </a:r>
            <a:r>
              <a:rPr lang="fr-FR" sz="1300" b="1" dirty="0"/>
              <a:t>"</a:t>
            </a:r>
            <a:r>
              <a:rPr lang="fr-FR" dirty="0" smtClean="0"/>
              <a:t>&gt;32dp&lt;/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margin_vertical_small</a:t>
            </a:r>
            <a:r>
              <a:rPr lang="fr-FR" sz="1300" b="1" dirty="0"/>
              <a:t>"</a:t>
            </a:r>
            <a:r>
              <a:rPr lang="fr-FR" dirty="0" smtClean="0"/>
              <a:t>&gt;8dp&lt;/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  <a:br>
              <a:rPr lang="fr-FR" dirty="0" smtClean="0"/>
            </a:br>
            <a:r>
              <a:rPr lang="fr-FR" dirty="0" smtClean="0"/>
              <a:t>&lt;</a:t>
            </a:r>
            <a:r>
              <a:rPr lang="fr-FR" sz="1300" b="1" dirty="0" err="1"/>
              <a:t>dimen</a:t>
            </a:r>
            <a:r>
              <a:rPr lang="fr-FR" sz="1300" b="1" dirty="0"/>
              <a:t> </a:t>
            </a:r>
            <a:r>
              <a:rPr lang="fr-FR" sz="1300" b="1" dirty="0" err="1"/>
              <a:t>name</a:t>
            </a:r>
            <a:r>
              <a:rPr lang="fr-FR" sz="1300" b="1" dirty="0"/>
              <a:t>="</a:t>
            </a:r>
            <a:r>
              <a:rPr lang="fr-FR" sz="1300" b="1" dirty="0" err="1"/>
              <a:t>margin_horizontal</a:t>
            </a:r>
            <a:r>
              <a:rPr lang="fr-FR" sz="1300" b="1" dirty="0"/>
              <a:t>"</a:t>
            </a:r>
            <a:r>
              <a:rPr lang="fr-FR" dirty="0" smtClean="0"/>
              <a:t>&gt;64dp&lt;/</a:t>
            </a:r>
            <a:r>
              <a:rPr lang="fr-FR" sz="1300" b="1" dirty="0" err="1"/>
              <a:t>dimen</a:t>
            </a:r>
            <a:r>
              <a:rPr lang="fr-FR" dirty="0" smtClean="0"/>
              <a:t>&gt;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0E661-2449-45C3-A98C-B15868F5A19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44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7" name="ZoneTexte 6"/>
          <p:cNvSpPr txBox="1"/>
          <p:nvPr userDrawn="1"/>
        </p:nvSpPr>
        <p:spPr>
          <a:xfrm>
            <a:off x="103049" y="6365939"/>
            <a:ext cx="1609543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18284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Novembre </a:t>
            </a: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2019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3059832" y="6365939"/>
            <a:ext cx="3535968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18284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Formation Android – Tristan SALAUN</a:t>
            </a: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A4C639"/>
              </a:solidFill>
              <a:effectLst/>
              <a:uFillTx/>
              <a:latin typeface="+mn-lt"/>
              <a:ea typeface="+mn-ea"/>
              <a:cs typeface="+mn-cs"/>
              <a:sym typeface="La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44883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103049" y="6365939"/>
            <a:ext cx="2017925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18284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Mars-Avril-Mai 2019</a:t>
            </a:r>
          </a:p>
        </p:txBody>
      </p:sp>
      <p:sp>
        <p:nvSpPr>
          <p:cNvPr id="11" name="ZoneTexte 10"/>
          <p:cNvSpPr txBox="1"/>
          <p:nvPr userDrawn="1"/>
        </p:nvSpPr>
        <p:spPr>
          <a:xfrm>
            <a:off x="3059832" y="6365939"/>
            <a:ext cx="3535968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18284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Formation Android – Tristan SALAUN</a:t>
            </a: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A4C639"/>
              </a:solidFill>
              <a:effectLst/>
              <a:uFillTx/>
              <a:latin typeface="+mn-lt"/>
              <a:ea typeface="+mn-ea"/>
              <a:cs typeface="+mn-cs"/>
              <a:sym typeface="Lato Light"/>
            </a:endParaRPr>
          </a:p>
        </p:txBody>
      </p:sp>
      <p:pic>
        <p:nvPicPr>
          <p:cNvPr id="12" name="Picture 2" descr="Ynov Campus Aix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37312"/>
            <a:ext cx="1281113" cy="50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38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A7CD9-5568-45F4-9630-9C8E229CC4E1}" type="datetimeFigureOut">
              <a:rPr lang="fr-FR" smtClean="0"/>
              <a:t>19/11/2019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917F6-17DC-47CB-8C5A-3C6E9B9131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72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Exercice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ConstraintLayout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4793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Réaliser l’écran suivant avec les contraintes suivantes :</a:t>
            </a:r>
          </a:p>
          <a:p>
            <a:pPr lvl="1"/>
            <a:r>
              <a:rPr lang="fr-FR" dirty="0" smtClean="0"/>
              <a:t>Pas de </a:t>
            </a:r>
            <a:r>
              <a:rPr lang="fr-FR" dirty="0" err="1" smtClean="0"/>
              <a:t>layout</a:t>
            </a:r>
            <a:r>
              <a:rPr lang="fr-FR" dirty="0" smtClean="0"/>
              <a:t> imbriqué : un seul niveau de </a:t>
            </a:r>
            <a:r>
              <a:rPr lang="fr-FR" dirty="0" err="1" smtClean="0"/>
              <a:t>layout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Affichage adapté pour un écran </a:t>
            </a:r>
            <a:r>
              <a:rPr lang="fr-FR" smtClean="0"/>
              <a:t>en paysage.</a:t>
            </a:r>
            <a:endParaRPr lang="fr-FR" dirty="0" smtClean="0"/>
          </a:p>
          <a:p>
            <a:pPr lvl="1"/>
            <a:r>
              <a:rPr lang="fr-FR" dirty="0" smtClean="0"/>
              <a:t>Affichage adapté a plusieurs résolutions d’écrans.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704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Résultat à obtenir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2" y="1628390"/>
            <a:ext cx="6984776" cy="4392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692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Contraintes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938" y="1628801"/>
            <a:ext cx="6984124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47449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59</Words>
  <Application>Microsoft Office PowerPoint</Application>
  <PresentationFormat>On-screen Show (4:3)</PresentationFormat>
  <Paragraphs>35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Thème Office</vt:lpstr>
      <vt:lpstr>Exercice </vt:lpstr>
      <vt:lpstr>Objectif</vt:lpstr>
      <vt:lpstr>Résultat à obtenir</vt:lpstr>
      <vt:lpstr>Contraintes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</dc:title>
  <dc:creator>Tristan</dc:creator>
  <cp:lastModifiedBy>tristan</cp:lastModifiedBy>
  <cp:revision>5</cp:revision>
  <cp:lastPrinted>2019-11-19T00:55:11Z</cp:lastPrinted>
  <dcterms:created xsi:type="dcterms:W3CDTF">2019-04-15T20:30:13Z</dcterms:created>
  <dcterms:modified xsi:type="dcterms:W3CDTF">2019-11-19T00:57:28Z</dcterms:modified>
</cp:coreProperties>
</file>