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1" r:id="rId3"/>
    <p:sldId id="260" r:id="rId4"/>
    <p:sldId id="257" r:id="rId5"/>
    <p:sldId id="262" r:id="rId6"/>
    <p:sldId id="258" r:id="rId7"/>
    <p:sldId id="263" r:id="rId8"/>
    <p:sldId id="259" r:id="rId9"/>
    <p:sldId id="264" r:id="rId10"/>
  </p:sldIdLst>
  <p:sldSz cx="9144000" cy="6858000" type="screen4x3"/>
  <p:notesSz cx="7315200" cy="96012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59954" autoAdjust="0"/>
  </p:normalViewPr>
  <p:slideViewPr>
    <p:cSldViewPr>
      <p:cViewPr varScale="1">
        <p:scale>
          <a:sx n="68" d="100"/>
          <a:sy n="68" d="100"/>
        </p:scale>
        <p:origin x="-287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9057" tIns="49528" rIns="99057" bIns="49528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9057" tIns="49528" rIns="99057" bIns="49528" rtlCol="0"/>
          <a:lstStyle>
            <a:lvl1pPr algn="r">
              <a:defRPr sz="1300"/>
            </a:lvl1pPr>
          </a:lstStyle>
          <a:p>
            <a:fld id="{1F565395-E242-4EDA-8BF3-C2E1B626EEDF}" type="datetimeFigureOut">
              <a:rPr lang="fr-FR" smtClean="0"/>
              <a:t>19/11/2019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55713" y="719138"/>
            <a:ext cx="4803775" cy="3602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57" tIns="49528" rIns="99057" bIns="49528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31521" y="4560570"/>
            <a:ext cx="5852160" cy="4320540"/>
          </a:xfrm>
          <a:prstGeom prst="rect">
            <a:avLst/>
          </a:prstGeom>
        </p:spPr>
        <p:txBody>
          <a:bodyPr vert="horz" lIns="99057" tIns="49528" rIns="99057" bIns="49528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9057" tIns="49528" rIns="99057" bIns="49528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9057" tIns="49528" rIns="99057" bIns="49528" rtlCol="0" anchor="b"/>
          <a:lstStyle>
            <a:lvl1pPr algn="r">
              <a:defRPr sz="1300"/>
            </a:lvl1pPr>
          </a:lstStyle>
          <a:p>
            <a:fld id="{FF3AA544-6369-4CC7-8E2B-0933182B5CB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94238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developer.android.com/guide/topics/permissions/overview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zxing/zxing/tree/master/android-integration/src/main/java/com/google/zxing/integration/android" TargetMode="External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journeyapps/zxing-android-embedded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journeyapps/zxing-android-embedded/blob/master/EMBEDDING.md" TargetMode="Externa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3AA544-6369-4CC7-8E2B-0933182B5CB2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01612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>
                <a:hlinkClick r:id="rId3"/>
              </a:rPr>
              <a:t>https://developer.android.com/guide/topics/permissions/overview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3AA544-6369-4CC7-8E2B-0933182B5CB2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42410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3AA544-6369-4CC7-8E2B-0933182B5CB2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93798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URL</a:t>
            </a:r>
            <a:r>
              <a:rPr lang="fr-FR" baseline="0" dirty="0" smtClean="0"/>
              <a:t> des fichiers à intégrer :</a:t>
            </a:r>
            <a:endParaRPr lang="fr-FR" dirty="0" smtClean="0"/>
          </a:p>
          <a:p>
            <a:pPr defTabSz="990570"/>
            <a:r>
              <a:rPr lang="fr-FR" dirty="0" smtClean="0">
                <a:hlinkClick r:id="rId3"/>
              </a:rPr>
              <a:t>https://github.com/zxing/zxing/tree/master/android-integration/src/main/java/com/google/zxing/integration/android</a:t>
            </a:r>
            <a:endParaRPr lang="fr-FR" dirty="0" smtClean="0"/>
          </a:p>
          <a:p>
            <a:endParaRPr lang="fr-FR" dirty="0" smtClean="0"/>
          </a:p>
          <a:p>
            <a:r>
              <a:rPr lang="fr-FR" smtClean="0"/>
              <a:t>Voir</a:t>
            </a:r>
            <a:r>
              <a:rPr lang="fr-FR" baseline="0" smtClean="0"/>
              <a:t> détail dans le code.</a:t>
            </a:r>
            <a:endParaRPr lang="fr-FR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3AA544-6369-4CC7-8E2B-0933182B5CB2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88201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3AA544-6369-4CC7-8E2B-0933182B5CB2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31771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>
                <a:hlinkClick r:id="rId3"/>
              </a:rPr>
              <a:t>https://github.com/journeyapps/zxing-android-embedded</a:t>
            </a:r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Ajouter la ligne suivante dans le fichier </a:t>
            </a:r>
            <a:r>
              <a:rPr lang="fr-FR" dirty="0" err="1" smtClean="0"/>
              <a:t>build.gradle</a:t>
            </a:r>
            <a:r>
              <a:rPr lang="fr-FR" dirty="0" smtClean="0"/>
              <a:t> (Module:</a:t>
            </a:r>
            <a:r>
              <a:rPr lang="fr-FR" baseline="0" dirty="0" smtClean="0"/>
              <a:t> </a:t>
            </a:r>
            <a:r>
              <a:rPr lang="fr-FR" baseline="0" dirty="0" err="1" smtClean="0"/>
              <a:t>app</a:t>
            </a:r>
            <a:r>
              <a:rPr lang="fr-FR" baseline="0" dirty="0" smtClean="0"/>
              <a:t>) </a:t>
            </a:r>
            <a:r>
              <a:rPr lang="fr-FR" dirty="0" smtClean="0"/>
              <a:t>:</a:t>
            </a:r>
          </a:p>
          <a:p>
            <a:r>
              <a:rPr lang="fr-FR" dirty="0" err="1" smtClean="0"/>
              <a:t>dependencies</a:t>
            </a:r>
            <a:r>
              <a:rPr lang="fr-FR" dirty="0" smtClean="0"/>
              <a:t> {</a:t>
            </a:r>
          </a:p>
          <a:p>
            <a:r>
              <a:rPr lang="fr-FR" dirty="0" smtClean="0"/>
              <a:t> …</a:t>
            </a:r>
          </a:p>
          <a:p>
            <a:r>
              <a:rPr lang="fr-FR" dirty="0" smtClean="0"/>
              <a:t>    </a:t>
            </a:r>
            <a:r>
              <a:rPr lang="fr-FR" dirty="0" err="1" smtClean="0"/>
              <a:t>implementation</a:t>
            </a:r>
            <a:r>
              <a:rPr lang="fr-FR" dirty="0" smtClean="0"/>
              <a:t> 'com.journeyapps:zxing-android-embedded:3.6.0‘</a:t>
            </a:r>
          </a:p>
          <a:p>
            <a:r>
              <a:rPr lang="fr-FR" dirty="0" smtClean="0"/>
              <a:t>}</a:t>
            </a:r>
          </a:p>
          <a:p>
            <a:endParaRPr lang="fr-FR" dirty="0" smtClean="0"/>
          </a:p>
          <a:p>
            <a:r>
              <a:rPr lang="fr-FR" dirty="0" smtClean="0"/>
              <a:t>Dans le Manifest.xml</a:t>
            </a:r>
            <a:r>
              <a:rPr lang="fr-FR" baseline="0" dirty="0" smtClean="0"/>
              <a:t> :</a:t>
            </a:r>
          </a:p>
          <a:p>
            <a:r>
              <a:rPr lang="fr-FR" dirty="0" smtClean="0"/>
              <a:t>&lt;</a:t>
            </a:r>
            <a:r>
              <a:rPr lang="fr-FR" sz="1300" dirty="0"/>
              <a:t>application</a:t>
            </a:r>
            <a:r>
              <a:rPr lang="fr-FR" dirty="0" smtClean="0"/>
              <a:t> </a:t>
            </a:r>
            <a:r>
              <a:rPr lang="fr-FR" sz="1300" dirty="0" err="1"/>
              <a:t>android:hardwareAccelerated</a:t>
            </a:r>
            <a:r>
              <a:rPr lang="fr-FR" dirty="0" smtClean="0"/>
              <a:t>=</a:t>
            </a:r>
            <a:r>
              <a:rPr lang="fr-FR" sz="1300" dirty="0"/>
              <a:t>"</a:t>
            </a:r>
            <a:r>
              <a:rPr lang="fr-FR" sz="1300" dirty="0" err="1"/>
              <a:t>true</a:t>
            </a:r>
            <a:r>
              <a:rPr lang="fr-FR" sz="1300" dirty="0"/>
              <a:t>"</a:t>
            </a:r>
            <a:r>
              <a:rPr lang="fr-FR" dirty="0" smtClean="0"/>
              <a:t> ... &gt;</a:t>
            </a:r>
          </a:p>
          <a:p>
            <a:endParaRPr lang="fr-FR" dirty="0" smtClean="0"/>
          </a:p>
          <a:p>
            <a:r>
              <a:rPr lang="fr-FR" dirty="0" smtClean="0"/>
              <a:t>Dans</a:t>
            </a:r>
            <a:r>
              <a:rPr lang="fr-FR" baseline="0" dirty="0" smtClean="0"/>
              <a:t> le MainActivity.java, sur le click d’un bouton par exemple :</a:t>
            </a:r>
            <a:endParaRPr lang="fr-FR" dirty="0" smtClean="0"/>
          </a:p>
          <a:p>
            <a:r>
              <a:rPr lang="fr-FR" dirty="0" smtClean="0"/>
              <a:t>new </a:t>
            </a:r>
            <a:r>
              <a:rPr lang="fr-FR" dirty="0" err="1" smtClean="0"/>
              <a:t>IntentIntegrator</a:t>
            </a:r>
            <a:r>
              <a:rPr lang="fr-FR" dirty="0" smtClean="0"/>
              <a:t>(</a:t>
            </a:r>
            <a:r>
              <a:rPr lang="fr-FR" dirty="0" err="1" smtClean="0"/>
              <a:t>this</a:t>
            </a:r>
            <a:r>
              <a:rPr lang="fr-FR" dirty="0" smtClean="0"/>
              <a:t>).</a:t>
            </a:r>
            <a:r>
              <a:rPr lang="fr-FR" dirty="0" err="1" smtClean="0"/>
              <a:t>initiateScan</a:t>
            </a:r>
            <a:r>
              <a:rPr lang="fr-FR" dirty="0" smtClean="0"/>
              <a:t>(); // `</a:t>
            </a:r>
            <a:r>
              <a:rPr lang="fr-FR" dirty="0" err="1" smtClean="0"/>
              <a:t>this</a:t>
            </a:r>
            <a:r>
              <a:rPr lang="fr-FR" dirty="0" smtClean="0"/>
              <a:t>` </a:t>
            </a:r>
            <a:r>
              <a:rPr lang="fr-FR" dirty="0" err="1" smtClean="0"/>
              <a:t>is</a:t>
            </a:r>
            <a:r>
              <a:rPr lang="fr-FR" dirty="0" smtClean="0"/>
              <a:t> the </a:t>
            </a:r>
            <a:r>
              <a:rPr lang="fr-FR" dirty="0" err="1" smtClean="0"/>
              <a:t>current</a:t>
            </a:r>
            <a:r>
              <a:rPr lang="fr-FR" dirty="0" smtClean="0"/>
              <a:t> Activity</a:t>
            </a:r>
          </a:p>
          <a:p>
            <a:endParaRPr lang="fr-FR" dirty="0" smtClean="0"/>
          </a:p>
          <a:p>
            <a:r>
              <a:rPr lang="fr-FR" dirty="0" smtClean="0"/>
              <a:t>Dans la</a:t>
            </a:r>
            <a:r>
              <a:rPr lang="fr-FR" baseline="0" dirty="0" smtClean="0"/>
              <a:t> classe (en dehors d’une méthode) :</a:t>
            </a:r>
            <a:endParaRPr lang="fr-FR" dirty="0" smtClean="0"/>
          </a:p>
          <a:p>
            <a:r>
              <a:rPr lang="fr-FR" dirty="0" smtClean="0"/>
              <a:t>// </a:t>
            </a:r>
            <a:r>
              <a:rPr lang="fr-FR" dirty="0" err="1" smtClean="0"/>
              <a:t>Get</a:t>
            </a:r>
            <a:r>
              <a:rPr lang="fr-FR" dirty="0" smtClean="0"/>
              <a:t> the </a:t>
            </a:r>
            <a:r>
              <a:rPr lang="fr-FR" dirty="0" err="1" smtClean="0"/>
              <a:t>results</a:t>
            </a:r>
            <a:r>
              <a:rPr lang="fr-FR" dirty="0" smtClean="0"/>
              <a:t>:</a:t>
            </a:r>
          </a:p>
          <a:p>
            <a:r>
              <a:rPr lang="fr-FR" dirty="0" smtClean="0"/>
              <a:t>@</a:t>
            </a:r>
            <a:r>
              <a:rPr lang="fr-FR" dirty="0" err="1" smtClean="0"/>
              <a:t>Override</a:t>
            </a:r>
            <a:endParaRPr lang="fr-FR" dirty="0" smtClean="0"/>
          </a:p>
          <a:p>
            <a:r>
              <a:rPr lang="fr-FR" dirty="0" err="1" smtClean="0"/>
              <a:t>protected</a:t>
            </a:r>
            <a:r>
              <a:rPr lang="fr-FR" dirty="0" smtClean="0"/>
              <a:t> </a:t>
            </a:r>
            <a:r>
              <a:rPr lang="fr-FR" dirty="0" err="1" smtClean="0"/>
              <a:t>void</a:t>
            </a:r>
            <a:r>
              <a:rPr lang="fr-FR" dirty="0" smtClean="0"/>
              <a:t> </a:t>
            </a:r>
            <a:r>
              <a:rPr lang="fr-FR" dirty="0" err="1" smtClean="0"/>
              <a:t>onActivityResult</a:t>
            </a:r>
            <a:r>
              <a:rPr lang="fr-FR" dirty="0" smtClean="0"/>
              <a:t>(</a:t>
            </a:r>
            <a:r>
              <a:rPr lang="fr-FR" dirty="0" err="1" smtClean="0"/>
              <a:t>int</a:t>
            </a:r>
            <a:r>
              <a:rPr lang="fr-FR" dirty="0" smtClean="0"/>
              <a:t> </a:t>
            </a:r>
            <a:r>
              <a:rPr lang="fr-FR" dirty="0" err="1" smtClean="0"/>
              <a:t>requestCode</a:t>
            </a:r>
            <a:r>
              <a:rPr lang="fr-FR" dirty="0" smtClean="0"/>
              <a:t>, </a:t>
            </a:r>
            <a:r>
              <a:rPr lang="fr-FR" dirty="0" err="1" smtClean="0"/>
              <a:t>int</a:t>
            </a:r>
            <a:r>
              <a:rPr lang="fr-FR" dirty="0" smtClean="0"/>
              <a:t> </a:t>
            </a:r>
            <a:r>
              <a:rPr lang="fr-FR" dirty="0" err="1" smtClean="0"/>
              <a:t>resultCode</a:t>
            </a:r>
            <a:r>
              <a:rPr lang="fr-FR" dirty="0" smtClean="0"/>
              <a:t>, </a:t>
            </a:r>
            <a:r>
              <a:rPr lang="fr-FR" dirty="0" err="1" smtClean="0"/>
              <a:t>Intent</a:t>
            </a:r>
            <a:r>
              <a:rPr lang="fr-FR" dirty="0" smtClean="0"/>
              <a:t> data) {</a:t>
            </a:r>
          </a:p>
          <a:p>
            <a:r>
              <a:rPr lang="fr-FR" dirty="0" smtClean="0"/>
              <a:t>    </a:t>
            </a:r>
            <a:r>
              <a:rPr lang="fr-FR" dirty="0" err="1" smtClean="0"/>
              <a:t>IntentResult</a:t>
            </a:r>
            <a:r>
              <a:rPr lang="fr-FR" dirty="0" smtClean="0"/>
              <a:t> </a:t>
            </a:r>
            <a:r>
              <a:rPr lang="fr-FR" dirty="0" err="1" smtClean="0"/>
              <a:t>result</a:t>
            </a:r>
            <a:r>
              <a:rPr lang="fr-FR" dirty="0" smtClean="0"/>
              <a:t> = </a:t>
            </a:r>
            <a:r>
              <a:rPr lang="fr-FR" dirty="0" err="1" smtClean="0"/>
              <a:t>IntentIntegrator.parseActivityResult</a:t>
            </a:r>
            <a:r>
              <a:rPr lang="fr-FR" dirty="0" smtClean="0"/>
              <a:t>(</a:t>
            </a:r>
            <a:r>
              <a:rPr lang="fr-FR" dirty="0" err="1" smtClean="0"/>
              <a:t>requestCode</a:t>
            </a:r>
            <a:r>
              <a:rPr lang="fr-FR" dirty="0" smtClean="0"/>
              <a:t>, </a:t>
            </a:r>
            <a:r>
              <a:rPr lang="fr-FR" dirty="0" err="1" smtClean="0"/>
              <a:t>resultCode</a:t>
            </a:r>
            <a:r>
              <a:rPr lang="fr-FR" dirty="0" smtClean="0"/>
              <a:t>, data);</a:t>
            </a:r>
          </a:p>
          <a:p>
            <a:r>
              <a:rPr lang="fr-FR" dirty="0" smtClean="0"/>
              <a:t>    if(</a:t>
            </a:r>
            <a:r>
              <a:rPr lang="fr-FR" dirty="0" err="1" smtClean="0"/>
              <a:t>result</a:t>
            </a:r>
            <a:r>
              <a:rPr lang="fr-FR" dirty="0" smtClean="0"/>
              <a:t> != </a:t>
            </a:r>
            <a:r>
              <a:rPr lang="fr-FR" dirty="0" err="1" smtClean="0"/>
              <a:t>null</a:t>
            </a:r>
            <a:r>
              <a:rPr lang="fr-FR" dirty="0" smtClean="0"/>
              <a:t>) {</a:t>
            </a:r>
          </a:p>
          <a:p>
            <a:r>
              <a:rPr lang="fr-FR" dirty="0" smtClean="0"/>
              <a:t>        if(</a:t>
            </a:r>
            <a:r>
              <a:rPr lang="fr-FR" dirty="0" err="1" smtClean="0"/>
              <a:t>result.getContents</a:t>
            </a:r>
            <a:r>
              <a:rPr lang="fr-FR" dirty="0" smtClean="0"/>
              <a:t>() == </a:t>
            </a:r>
            <a:r>
              <a:rPr lang="fr-FR" dirty="0" err="1" smtClean="0"/>
              <a:t>null</a:t>
            </a:r>
            <a:r>
              <a:rPr lang="fr-FR" dirty="0" smtClean="0"/>
              <a:t>) {</a:t>
            </a:r>
          </a:p>
          <a:p>
            <a:r>
              <a:rPr lang="fr-FR" dirty="0" smtClean="0"/>
              <a:t>            </a:t>
            </a:r>
            <a:r>
              <a:rPr lang="fr-FR" dirty="0" err="1" smtClean="0"/>
              <a:t>Toast.makeText</a:t>
            </a:r>
            <a:r>
              <a:rPr lang="fr-FR" dirty="0" smtClean="0"/>
              <a:t>(</a:t>
            </a:r>
            <a:r>
              <a:rPr lang="fr-FR" dirty="0" err="1" smtClean="0"/>
              <a:t>this</a:t>
            </a:r>
            <a:r>
              <a:rPr lang="fr-FR" dirty="0" smtClean="0"/>
              <a:t>, "</a:t>
            </a:r>
            <a:r>
              <a:rPr lang="fr-FR" dirty="0" err="1" smtClean="0"/>
              <a:t>Cancelled</a:t>
            </a:r>
            <a:r>
              <a:rPr lang="fr-FR" dirty="0" smtClean="0"/>
              <a:t>", </a:t>
            </a:r>
            <a:r>
              <a:rPr lang="fr-FR" dirty="0" err="1" smtClean="0"/>
              <a:t>Toast.LENGTH_LONG</a:t>
            </a:r>
            <a:r>
              <a:rPr lang="fr-FR" dirty="0" smtClean="0"/>
              <a:t>).show();</a:t>
            </a:r>
          </a:p>
          <a:p>
            <a:r>
              <a:rPr lang="fr-FR" dirty="0" smtClean="0"/>
              <a:t>        } </a:t>
            </a:r>
            <a:r>
              <a:rPr lang="fr-FR" dirty="0" err="1" smtClean="0"/>
              <a:t>else</a:t>
            </a:r>
            <a:r>
              <a:rPr lang="fr-FR" dirty="0" smtClean="0"/>
              <a:t> {</a:t>
            </a:r>
          </a:p>
          <a:p>
            <a:r>
              <a:rPr lang="fr-FR" dirty="0" smtClean="0"/>
              <a:t>            </a:t>
            </a:r>
            <a:r>
              <a:rPr lang="fr-FR" dirty="0" err="1" smtClean="0"/>
              <a:t>Toast.makeText</a:t>
            </a:r>
            <a:r>
              <a:rPr lang="fr-FR" dirty="0" smtClean="0"/>
              <a:t>(</a:t>
            </a:r>
            <a:r>
              <a:rPr lang="fr-FR" dirty="0" err="1" smtClean="0"/>
              <a:t>this</a:t>
            </a:r>
            <a:r>
              <a:rPr lang="fr-FR" dirty="0" smtClean="0"/>
              <a:t>, "</a:t>
            </a:r>
            <a:r>
              <a:rPr lang="fr-FR" dirty="0" err="1" smtClean="0"/>
              <a:t>Scanned</a:t>
            </a:r>
            <a:r>
              <a:rPr lang="fr-FR" dirty="0" smtClean="0"/>
              <a:t>: " + </a:t>
            </a:r>
            <a:r>
              <a:rPr lang="fr-FR" dirty="0" err="1" smtClean="0"/>
              <a:t>result.getContents</a:t>
            </a:r>
            <a:r>
              <a:rPr lang="fr-FR" dirty="0" smtClean="0"/>
              <a:t>(), </a:t>
            </a:r>
            <a:r>
              <a:rPr lang="fr-FR" dirty="0" err="1" smtClean="0"/>
              <a:t>Toast.LENGTH_LONG</a:t>
            </a:r>
            <a:r>
              <a:rPr lang="fr-FR" dirty="0" smtClean="0"/>
              <a:t>).show();</a:t>
            </a:r>
          </a:p>
          <a:p>
            <a:r>
              <a:rPr lang="fr-FR" dirty="0" smtClean="0"/>
              <a:t>        }</a:t>
            </a:r>
          </a:p>
          <a:p>
            <a:r>
              <a:rPr lang="fr-FR" dirty="0" smtClean="0"/>
              <a:t>    } </a:t>
            </a:r>
            <a:r>
              <a:rPr lang="fr-FR" dirty="0" err="1" smtClean="0"/>
              <a:t>else</a:t>
            </a:r>
            <a:r>
              <a:rPr lang="fr-FR" dirty="0" smtClean="0"/>
              <a:t> {</a:t>
            </a:r>
          </a:p>
          <a:p>
            <a:r>
              <a:rPr lang="fr-FR" dirty="0" smtClean="0"/>
              <a:t>        </a:t>
            </a:r>
            <a:r>
              <a:rPr lang="fr-FR" dirty="0" err="1" smtClean="0"/>
              <a:t>super.onActivityResult</a:t>
            </a:r>
            <a:r>
              <a:rPr lang="fr-FR" dirty="0" smtClean="0"/>
              <a:t>(</a:t>
            </a:r>
            <a:r>
              <a:rPr lang="fr-FR" dirty="0" err="1" smtClean="0"/>
              <a:t>requestCode</a:t>
            </a:r>
            <a:r>
              <a:rPr lang="fr-FR" dirty="0" smtClean="0"/>
              <a:t>, </a:t>
            </a:r>
            <a:r>
              <a:rPr lang="fr-FR" dirty="0" err="1" smtClean="0"/>
              <a:t>resultCode</a:t>
            </a:r>
            <a:r>
              <a:rPr lang="fr-FR" dirty="0" smtClean="0"/>
              <a:t>, data);</a:t>
            </a:r>
          </a:p>
          <a:p>
            <a:r>
              <a:rPr lang="fr-FR" dirty="0" smtClean="0"/>
              <a:t>    }</a:t>
            </a:r>
          </a:p>
          <a:p>
            <a:r>
              <a:rPr lang="fr-FR" dirty="0" smtClean="0"/>
              <a:t>}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3AA544-6369-4CC7-8E2B-0933182B5CB2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16979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3AA544-6369-4CC7-8E2B-0933182B5CB2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58108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Documentation</a:t>
            </a:r>
            <a:r>
              <a:rPr lang="fr-FR" baseline="0" dirty="0" smtClean="0"/>
              <a:t> :</a:t>
            </a:r>
            <a:endParaRPr lang="fr-FR" dirty="0" smtClean="0"/>
          </a:p>
          <a:p>
            <a:r>
              <a:rPr lang="fr-FR" dirty="0" smtClean="0">
                <a:hlinkClick r:id="rId3"/>
              </a:rPr>
              <a:t>https://github.com/journeyapps/zxing-android-embedded/blob/master/EMBEDDING.md</a:t>
            </a:r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Intégrer la vue suivante, dans votre layout.xml</a:t>
            </a:r>
          </a:p>
          <a:p>
            <a:endParaRPr lang="fr-FR" baseline="0" dirty="0" smtClean="0"/>
          </a:p>
          <a:p>
            <a:r>
              <a:rPr lang="fr-FR" dirty="0" smtClean="0"/>
              <a:t>&lt;</a:t>
            </a:r>
            <a:r>
              <a:rPr lang="fr-FR" dirty="0" err="1" smtClean="0"/>
              <a:t>com.journeyapps.barcodescanner.DecoratedBarcodeView</a:t>
            </a:r>
            <a:endParaRPr lang="fr-FR" dirty="0" smtClean="0"/>
          </a:p>
          <a:p>
            <a:r>
              <a:rPr lang="fr-FR" dirty="0" smtClean="0"/>
              <a:t>        </a:t>
            </a:r>
            <a:r>
              <a:rPr lang="fr-FR" dirty="0" err="1" smtClean="0"/>
              <a:t>android:id</a:t>
            </a:r>
            <a:r>
              <a:rPr lang="fr-FR" dirty="0" smtClean="0"/>
              <a:t>="@+id/</a:t>
            </a:r>
            <a:r>
              <a:rPr lang="fr-FR" dirty="0" err="1" smtClean="0"/>
              <a:t>activity_name_decoratedBarcodeView_scanView</a:t>
            </a:r>
            <a:r>
              <a:rPr lang="fr-FR" dirty="0" smtClean="0"/>
              <a:t>"</a:t>
            </a:r>
          </a:p>
          <a:p>
            <a:r>
              <a:rPr lang="fr-FR" dirty="0" smtClean="0"/>
              <a:t>        </a:t>
            </a:r>
            <a:r>
              <a:rPr lang="fr-FR" dirty="0" err="1" smtClean="0"/>
              <a:t>android:layout_width</a:t>
            </a:r>
            <a:r>
              <a:rPr lang="fr-FR" dirty="0" smtClean="0"/>
              <a:t>="@</a:t>
            </a:r>
            <a:r>
              <a:rPr lang="fr-FR" dirty="0" err="1" smtClean="0"/>
              <a:t>dimen</a:t>
            </a:r>
            <a:r>
              <a:rPr lang="fr-FR" dirty="0" smtClean="0"/>
              <a:t>/</a:t>
            </a:r>
            <a:r>
              <a:rPr lang="fr-FR" dirty="0" err="1" smtClean="0"/>
              <a:t>scan_size</a:t>
            </a:r>
            <a:r>
              <a:rPr lang="fr-FR" dirty="0" smtClean="0"/>
              <a:t>"</a:t>
            </a:r>
          </a:p>
          <a:p>
            <a:r>
              <a:rPr lang="fr-FR" dirty="0" smtClean="0"/>
              <a:t>        </a:t>
            </a:r>
            <a:r>
              <a:rPr lang="fr-FR" dirty="0" err="1" smtClean="0"/>
              <a:t>android:layout_height</a:t>
            </a:r>
            <a:r>
              <a:rPr lang="fr-FR" dirty="0" smtClean="0"/>
              <a:t>="@</a:t>
            </a:r>
            <a:r>
              <a:rPr lang="fr-FR" dirty="0" err="1" smtClean="0"/>
              <a:t>dimen</a:t>
            </a:r>
            <a:r>
              <a:rPr lang="fr-FR" dirty="0" smtClean="0"/>
              <a:t>/</a:t>
            </a:r>
            <a:r>
              <a:rPr lang="fr-FR" dirty="0" err="1" smtClean="0"/>
              <a:t>scan_size</a:t>
            </a:r>
            <a:r>
              <a:rPr lang="fr-FR" dirty="0" smtClean="0"/>
              <a:t>"</a:t>
            </a:r>
          </a:p>
          <a:p>
            <a:r>
              <a:rPr lang="fr-FR" baseline="0" dirty="0" smtClean="0"/>
              <a:t>        </a:t>
            </a:r>
            <a:r>
              <a:rPr lang="fr-FR" dirty="0" err="1" smtClean="0"/>
              <a:t>app:zxing_preview_scaling_strategy</a:t>
            </a:r>
            <a:r>
              <a:rPr lang="fr-FR" dirty="0" smtClean="0"/>
              <a:t>="</a:t>
            </a:r>
            <a:r>
              <a:rPr lang="fr-FR" dirty="0" err="1" smtClean="0"/>
              <a:t>centerCrop</a:t>
            </a:r>
            <a:r>
              <a:rPr lang="fr-FR" dirty="0" smtClean="0"/>
              <a:t>"</a:t>
            </a:r>
          </a:p>
          <a:p>
            <a:r>
              <a:rPr lang="fr-FR" dirty="0" smtClean="0"/>
              <a:t>        </a:t>
            </a:r>
            <a:r>
              <a:rPr lang="fr-FR" dirty="0" err="1" smtClean="0"/>
              <a:t>app:zxing_use_texture_view</a:t>
            </a:r>
            <a:r>
              <a:rPr lang="fr-FR" dirty="0" smtClean="0"/>
              <a:t>="false" /&gt;</a:t>
            </a:r>
          </a:p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Définir</a:t>
            </a:r>
            <a:r>
              <a:rPr lang="fr-FR" baseline="0" dirty="0" smtClean="0"/>
              <a:t> les </a:t>
            </a:r>
            <a:r>
              <a:rPr lang="fr-FR" baseline="0" dirty="0" err="1" smtClean="0"/>
              <a:t>dimens</a:t>
            </a:r>
            <a:r>
              <a:rPr lang="fr-FR" baseline="0" dirty="0" smtClean="0"/>
              <a:t> manquantes dans le fichier correspondant.</a:t>
            </a:r>
          </a:p>
          <a:p>
            <a:endParaRPr lang="fr-FR" baseline="0" dirty="0" smtClean="0"/>
          </a:p>
          <a:p>
            <a:r>
              <a:rPr lang="fr-FR" baseline="0" dirty="0" smtClean="0"/>
              <a:t>Définir le callback (en dehors d’une méthode, dans la classe) :</a:t>
            </a:r>
          </a:p>
          <a:p>
            <a:r>
              <a:rPr lang="fr-FR" dirty="0" smtClean="0"/>
              <a:t> </a:t>
            </a:r>
            <a:r>
              <a:rPr lang="fr-FR" sz="1300" b="1" dirty="0" err="1"/>
              <a:t>private</a:t>
            </a:r>
            <a:r>
              <a:rPr lang="fr-FR" sz="1300" b="1" dirty="0"/>
              <a:t> </a:t>
            </a:r>
            <a:r>
              <a:rPr lang="fr-FR" dirty="0" err="1" smtClean="0"/>
              <a:t>BarcodeCallback</a:t>
            </a:r>
            <a:r>
              <a:rPr lang="fr-FR" dirty="0" smtClean="0"/>
              <a:t> </a:t>
            </a:r>
            <a:r>
              <a:rPr lang="fr-FR" sz="1300" b="1" dirty="0"/>
              <a:t>callback </a:t>
            </a:r>
            <a:r>
              <a:rPr lang="fr-FR" dirty="0" smtClean="0"/>
              <a:t>= </a:t>
            </a:r>
            <a:r>
              <a:rPr lang="fr-FR" sz="1300" b="1" dirty="0"/>
              <a:t>new </a:t>
            </a:r>
            <a:r>
              <a:rPr lang="fr-FR" dirty="0" err="1" smtClean="0"/>
              <a:t>BarcodeCallback</a:t>
            </a:r>
            <a:r>
              <a:rPr lang="fr-FR" dirty="0" smtClean="0"/>
              <a:t>() {</a:t>
            </a:r>
            <a:br>
              <a:rPr lang="fr-FR" dirty="0" smtClean="0"/>
            </a:br>
            <a:r>
              <a:rPr lang="fr-FR" dirty="0" smtClean="0"/>
              <a:t>        </a:t>
            </a:r>
            <a:r>
              <a:rPr lang="fr-FR" sz="1300" dirty="0"/>
              <a:t>@</a:t>
            </a:r>
            <a:r>
              <a:rPr lang="fr-FR" sz="1300" dirty="0" err="1"/>
              <a:t>Override</a:t>
            </a:r>
            <a:r>
              <a:rPr lang="fr-FR" sz="1300" dirty="0"/>
              <a:t/>
            </a:r>
            <a:br>
              <a:rPr lang="fr-FR" sz="1300" dirty="0"/>
            </a:br>
            <a:r>
              <a:rPr lang="fr-FR" sz="1300" dirty="0"/>
              <a:t>        </a:t>
            </a:r>
            <a:r>
              <a:rPr lang="fr-FR" sz="1300" b="1" dirty="0"/>
              <a:t>public </a:t>
            </a:r>
            <a:r>
              <a:rPr lang="fr-FR" sz="1300" b="1" dirty="0" err="1"/>
              <a:t>void</a:t>
            </a:r>
            <a:r>
              <a:rPr lang="fr-FR" sz="1300" b="1" dirty="0"/>
              <a:t> </a:t>
            </a:r>
            <a:r>
              <a:rPr lang="fr-FR" dirty="0" err="1" smtClean="0"/>
              <a:t>barcodeResult</a:t>
            </a:r>
            <a:r>
              <a:rPr lang="fr-FR" dirty="0" smtClean="0"/>
              <a:t>(</a:t>
            </a:r>
            <a:r>
              <a:rPr lang="fr-FR" dirty="0" err="1" smtClean="0"/>
              <a:t>BarcodeResult</a:t>
            </a:r>
            <a:r>
              <a:rPr lang="fr-FR" dirty="0" smtClean="0"/>
              <a:t> </a:t>
            </a:r>
            <a:r>
              <a:rPr lang="fr-FR" dirty="0" err="1" smtClean="0"/>
              <a:t>result</a:t>
            </a:r>
            <a:r>
              <a:rPr lang="fr-FR" dirty="0" smtClean="0"/>
              <a:t>) {</a:t>
            </a:r>
            <a:br>
              <a:rPr lang="fr-FR" dirty="0" smtClean="0"/>
            </a:br>
            <a:r>
              <a:rPr lang="fr-FR" dirty="0" smtClean="0"/>
              <a:t>        //</a:t>
            </a:r>
            <a:r>
              <a:rPr lang="fr-FR" baseline="0" dirty="0" smtClean="0"/>
              <a:t> TODO : </a:t>
            </a:r>
            <a:r>
              <a:rPr lang="fr-FR" baseline="0" dirty="0" err="1" smtClean="0"/>
              <a:t>implement</a:t>
            </a:r>
            <a:r>
              <a:rPr lang="fr-FR" baseline="0" dirty="0" smtClean="0"/>
              <a:t> code</a:t>
            </a:r>
            <a:endParaRPr lang="fr-FR" dirty="0" smtClean="0"/>
          </a:p>
          <a:p>
            <a:r>
              <a:rPr lang="fr-FR" sz="1300" dirty="0"/>
              <a:t>        </a:t>
            </a:r>
            <a:r>
              <a:rPr lang="fr-FR" dirty="0" smtClean="0"/>
              <a:t>}</a:t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        </a:t>
            </a:r>
            <a:r>
              <a:rPr lang="fr-FR" sz="1300" dirty="0"/>
              <a:t>@</a:t>
            </a:r>
            <a:r>
              <a:rPr lang="fr-FR" sz="1300" dirty="0" err="1"/>
              <a:t>Override</a:t>
            </a:r>
            <a:r>
              <a:rPr lang="fr-FR" sz="1300" dirty="0"/>
              <a:t/>
            </a:r>
            <a:br>
              <a:rPr lang="fr-FR" sz="1300" dirty="0"/>
            </a:br>
            <a:r>
              <a:rPr lang="fr-FR" sz="1300" dirty="0"/>
              <a:t>        </a:t>
            </a:r>
            <a:r>
              <a:rPr lang="fr-FR" sz="1300" b="1" dirty="0"/>
              <a:t>public </a:t>
            </a:r>
            <a:r>
              <a:rPr lang="fr-FR" sz="1300" b="1" dirty="0" err="1"/>
              <a:t>void</a:t>
            </a:r>
            <a:r>
              <a:rPr lang="fr-FR" sz="1300" b="1" dirty="0"/>
              <a:t> </a:t>
            </a:r>
            <a:r>
              <a:rPr lang="fr-FR" dirty="0" err="1" smtClean="0"/>
              <a:t>possibleResultPoints</a:t>
            </a:r>
            <a:r>
              <a:rPr lang="fr-FR" dirty="0" smtClean="0"/>
              <a:t>(List&lt;</a:t>
            </a:r>
            <a:r>
              <a:rPr lang="fr-FR" dirty="0" err="1" smtClean="0"/>
              <a:t>ResultPoint</a:t>
            </a:r>
            <a:r>
              <a:rPr lang="fr-FR" dirty="0" smtClean="0"/>
              <a:t>&gt; </a:t>
            </a:r>
            <a:r>
              <a:rPr lang="fr-FR" dirty="0" err="1" smtClean="0"/>
              <a:t>resultPoints</a:t>
            </a:r>
            <a:r>
              <a:rPr lang="fr-FR" dirty="0" smtClean="0"/>
              <a:t>) {</a:t>
            </a:r>
            <a:br>
              <a:rPr lang="fr-FR" dirty="0" smtClean="0"/>
            </a:br>
            <a:r>
              <a:rPr lang="fr-FR" dirty="0" smtClean="0"/>
              <a:t>        }</a:t>
            </a:r>
            <a:br>
              <a:rPr lang="fr-FR" dirty="0" smtClean="0"/>
            </a:br>
            <a:r>
              <a:rPr lang="fr-FR" dirty="0" smtClean="0"/>
              <a:t>    };</a:t>
            </a:r>
          </a:p>
          <a:p>
            <a:endParaRPr lang="fr-FR" baseline="0" dirty="0" smtClean="0"/>
          </a:p>
          <a:p>
            <a:r>
              <a:rPr lang="fr-FR" baseline="0" dirty="0" smtClean="0"/>
              <a:t>Définit la variable de classe (juste après la déclaration de la classe, en dehors d’une méthode) :</a:t>
            </a:r>
          </a:p>
          <a:p>
            <a:r>
              <a:rPr lang="fr-FR" sz="1300" b="1" dirty="0" err="1"/>
              <a:t>private</a:t>
            </a:r>
            <a:r>
              <a:rPr lang="fr-FR" sz="1300" b="1" dirty="0"/>
              <a:t> </a:t>
            </a:r>
            <a:r>
              <a:rPr lang="fr-FR" dirty="0" err="1" smtClean="0"/>
              <a:t>DecoratedBarcodeView</a:t>
            </a:r>
            <a:r>
              <a:rPr lang="fr-FR" dirty="0" smtClean="0"/>
              <a:t> </a:t>
            </a:r>
            <a:r>
              <a:rPr lang="fr-FR" sz="1300" b="1" dirty="0" err="1"/>
              <a:t>barcodeScannerView</a:t>
            </a:r>
            <a:r>
              <a:rPr lang="fr-FR" dirty="0" smtClean="0"/>
              <a:t>;</a:t>
            </a:r>
            <a:endParaRPr lang="fr-FR" baseline="0" dirty="0" smtClean="0"/>
          </a:p>
          <a:p>
            <a:endParaRPr lang="fr-FR" baseline="0" dirty="0" smtClean="0"/>
          </a:p>
          <a:p>
            <a:r>
              <a:rPr lang="fr-FR" baseline="0" dirty="0" smtClean="0"/>
              <a:t>Dans le </a:t>
            </a:r>
            <a:r>
              <a:rPr lang="fr-FR" baseline="0" dirty="0" err="1" smtClean="0"/>
              <a:t>OnCreate</a:t>
            </a:r>
            <a:r>
              <a:rPr lang="fr-FR" baseline="0" dirty="0" smtClean="0"/>
              <a:t> :</a:t>
            </a:r>
          </a:p>
          <a:p>
            <a:endParaRPr lang="fr-FR" baseline="0" dirty="0" smtClean="0"/>
          </a:p>
          <a:p>
            <a:r>
              <a:rPr lang="fr-FR" sz="1300" b="1" dirty="0" err="1"/>
              <a:t>barcodeScannerView</a:t>
            </a:r>
            <a:r>
              <a:rPr lang="fr-FR" sz="1300" b="1" dirty="0"/>
              <a:t> </a:t>
            </a:r>
            <a:r>
              <a:rPr lang="fr-FR" dirty="0" smtClean="0"/>
              <a:t>= (</a:t>
            </a:r>
            <a:r>
              <a:rPr lang="fr-FR" dirty="0" err="1" smtClean="0"/>
              <a:t>DecoratedBarcodeView</a:t>
            </a:r>
            <a:r>
              <a:rPr lang="fr-FR" dirty="0" smtClean="0"/>
              <a:t>) </a:t>
            </a:r>
            <a:r>
              <a:rPr lang="fr-FR" dirty="0" err="1" smtClean="0"/>
              <a:t>findViewById</a:t>
            </a:r>
            <a:r>
              <a:rPr lang="fr-FR" dirty="0" smtClean="0"/>
              <a:t>(R.id.</a:t>
            </a:r>
            <a:r>
              <a:rPr lang="fr-FR" sz="1300" b="1" i="1" dirty="0"/>
              <a:t> </a:t>
            </a:r>
            <a:r>
              <a:rPr lang="fr-FR" sz="1300" b="1" i="1" dirty="0" err="1"/>
              <a:t>activity_name_decoratedBarcodeView_scanView</a:t>
            </a:r>
            <a:r>
              <a:rPr lang="fr-FR" dirty="0" smtClean="0"/>
              <a:t>);</a:t>
            </a:r>
            <a:r>
              <a:rPr lang="fr-FR" sz="1300" i="1" dirty="0"/>
              <a:t/>
            </a:r>
            <a:br>
              <a:rPr lang="fr-FR" sz="1300" i="1" dirty="0"/>
            </a:br>
            <a:r>
              <a:rPr lang="fr-FR" sz="1300" b="1" dirty="0" err="1"/>
              <a:t>barcodeScannerView</a:t>
            </a:r>
            <a:r>
              <a:rPr lang="fr-FR" dirty="0" err="1" smtClean="0"/>
              <a:t>.decodeContinuous</a:t>
            </a:r>
            <a:r>
              <a:rPr lang="fr-FR" dirty="0" smtClean="0"/>
              <a:t>(</a:t>
            </a:r>
            <a:r>
              <a:rPr lang="fr-FR" sz="1300" b="1" dirty="0"/>
              <a:t>callback</a:t>
            </a:r>
            <a:r>
              <a:rPr lang="fr-FR" dirty="0" smtClean="0"/>
              <a:t>);</a:t>
            </a:r>
          </a:p>
          <a:p>
            <a:endParaRPr lang="fr-FR" baseline="0" dirty="0" smtClean="0"/>
          </a:p>
          <a:p>
            <a:r>
              <a:rPr lang="fr-FR" baseline="0" dirty="0" smtClean="0"/>
              <a:t>Implémenter les méthodes du cycle de vie de l’activité pour mettre en route ou arrêter le scanner :</a:t>
            </a:r>
          </a:p>
          <a:p>
            <a:r>
              <a:rPr lang="fr-FR" dirty="0" smtClean="0"/>
              <a:t> </a:t>
            </a:r>
            <a:r>
              <a:rPr lang="fr-FR" sz="1300" dirty="0"/>
              <a:t>@</a:t>
            </a:r>
            <a:r>
              <a:rPr lang="fr-FR" sz="1300" dirty="0" err="1"/>
              <a:t>Override</a:t>
            </a:r>
            <a:r>
              <a:rPr lang="fr-FR" sz="1300" dirty="0"/>
              <a:t/>
            </a:r>
            <a:br>
              <a:rPr lang="fr-FR" sz="1300" dirty="0"/>
            </a:br>
            <a:r>
              <a:rPr lang="fr-FR" sz="1300" dirty="0"/>
              <a:t>    </a:t>
            </a:r>
            <a:r>
              <a:rPr lang="fr-FR" sz="1300" b="1" dirty="0"/>
              <a:t>public </a:t>
            </a:r>
            <a:r>
              <a:rPr lang="fr-FR" sz="1300" b="1" dirty="0" err="1"/>
              <a:t>void</a:t>
            </a:r>
            <a:r>
              <a:rPr lang="fr-FR" sz="1300" b="1" dirty="0"/>
              <a:t> </a:t>
            </a:r>
            <a:r>
              <a:rPr lang="fr-FR" dirty="0" err="1" smtClean="0"/>
              <a:t>onResume</a:t>
            </a:r>
            <a:r>
              <a:rPr lang="fr-FR" dirty="0" smtClean="0"/>
              <a:t>() {</a:t>
            </a:r>
            <a:br>
              <a:rPr lang="fr-FR" dirty="0" smtClean="0"/>
            </a:br>
            <a:r>
              <a:rPr lang="fr-FR" dirty="0" smtClean="0"/>
              <a:t>        </a:t>
            </a:r>
            <a:r>
              <a:rPr lang="fr-FR" sz="1300" b="1" dirty="0" err="1"/>
              <a:t>super</a:t>
            </a:r>
            <a:r>
              <a:rPr lang="fr-FR" dirty="0" err="1" smtClean="0"/>
              <a:t>.onResume</a:t>
            </a:r>
            <a:r>
              <a:rPr lang="fr-FR" dirty="0" smtClean="0"/>
              <a:t>();</a:t>
            </a:r>
            <a:br>
              <a:rPr lang="fr-FR" dirty="0" smtClean="0"/>
            </a:br>
            <a:r>
              <a:rPr lang="fr-FR" sz="1300" i="1" dirty="0"/>
              <a:t>        </a:t>
            </a:r>
            <a:r>
              <a:rPr lang="fr-FR" sz="1300" b="1" dirty="0" err="1"/>
              <a:t>barcodeScannerView</a:t>
            </a:r>
            <a:r>
              <a:rPr lang="fr-FR" dirty="0" err="1" smtClean="0"/>
              <a:t>.resume</a:t>
            </a:r>
            <a:r>
              <a:rPr lang="fr-FR" dirty="0" smtClean="0"/>
              <a:t>();</a:t>
            </a:r>
            <a:br>
              <a:rPr lang="fr-FR" dirty="0" smtClean="0"/>
            </a:br>
            <a:r>
              <a:rPr lang="fr-FR" dirty="0" smtClean="0"/>
              <a:t>    }</a:t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    </a:t>
            </a:r>
            <a:r>
              <a:rPr lang="fr-FR" sz="1300" dirty="0"/>
              <a:t>@</a:t>
            </a:r>
            <a:r>
              <a:rPr lang="fr-FR" sz="1300" dirty="0" err="1"/>
              <a:t>Override</a:t>
            </a:r>
            <a:r>
              <a:rPr lang="fr-FR" sz="1300" dirty="0"/>
              <a:t/>
            </a:r>
            <a:br>
              <a:rPr lang="fr-FR" sz="1300" dirty="0"/>
            </a:br>
            <a:r>
              <a:rPr lang="fr-FR" sz="1300" dirty="0"/>
              <a:t>    </a:t>
            </a:r>
            <a:r>
              <a:rPr lang="fr-FR" sz="1300" b="1" dirty="0"/>
              <a:t>public </a:t>
            </a:r>
            <a:r>
              <a:rPr lang="fr-FR" sz="1300" b="1" dirty="0" err="1"/>
              <a:t>void</a:t>
            </a:r>
            <a:r>
              <a:rPr lang="fr-FR" sz="1300" b="1" dirty="0"/>
              <a:t> </a:t>
            </a:r>
            <a:r>
              <a:rPr lang="fr-FR" dirty="0" err="1" smtClean="0"/>
              <a:t>onPause</a:t>
            </a:r>
            <a:r>
              <a:rPr lang="fr-FR" dirty="0" smtClean="0"/>
              <a:t>() {</a:t>
            </a:r>
            <a:br>
              <a:rPr lang="fr-FR" dirty="0" smtClean="0"/>
            </a:br>
            <a:r>
              <a:rPr lang="fr-FR" dirty="0" smtClean="0"/>
              <a:t>        </a:t>
            </a:r>
            <a:r>
              <a:rPr lang="fr-FR" sz="1300" b="1" dirty="0" err="1"/>
              <a:t>super</a:t>
            </a:r>
            <a:r>
              <a:rPr lang="fr-FR" dirty="0" err="1" smtClean="0"/>
              <a:t>.onPause</a:t>
            </a:r>
            <a:r>
              <a:rPr lang="fr-FR" dirty="0" smtClean="0"/>
              <a:t>();</a:t>
            </a:r>
            <a:r>
              <a:rPr lang="fr-FR" sz="1300" i="1" dirty="0"/>
              <a:t/>
            </a:r>
            <a:br>
              <a:rPr lang="fr-FR" sz="1300" i="1" dirty="0"/>
            </a:br>
            <a:r>
              <a:rPr lang="fr-FR" sz="1300" i="1" dirty="0"/>
              <a:t>        </a:t>
            </a:r>
            <a:r>
              <a:rPr lang="fr-FR" sz="1300" b="1" dirty="0" err="1"/>
              <a:t>barcodeScannerView</a:t>
            </a:r>
            <a:r>
              <a:rPr lang="fr-FR" dirty="0" err="1" smtClean="0"/>
              <a:t>.pause</a:t>
            </a:r>
            <a:r>
              <a:rPr lang="fr-FR" dirty="0" smtClean="0"/>
              <a:t>();</a:t>
            </a:r>
            <a:br>
              <a:rPr lang="fr-FR" dirty="0" smtClean="0"/>
            </a:br>
            <a:r>
              <a:rPr lang="fr-FR" dirty="0" smtClean="0"/>
              <a:t>    }</a:t>
            </a:r>
            <a:endParaRPr lang="fr-FR" baseline="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3AA544-6369-4CC7-8E2B-0933182B5CB2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61950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3AA544-6369-4CC7-8E2B-0933182B5CB2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10774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7" name="ZoneTexte 6"/>
          <p:cNvSpPr txBox="1"/>
          <p:nvPr userDrawn="1"/>
        </p:nvSpPr>
        <p:spPr>
          <a:xfrm>
            <a:off x="103049" y="6365939"/>
            <a:ext cx="1609543" cy="37959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l" defTabSz="1828433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FR" sz="1800" b="0" i="0" u="none" strike="noStrike" cap="none" spc="0" normalizeH="0" baseline="0" dirty="0" smtClean="0">
                <a:ln>
                  <a:noFill/>
                </a:ln>
                <a:solidFill>
                  <a:srgbClr val="A4C639"/>
                </a:solidFill>
                <a:effectLst/>
                <a:uFillTx/>
                <a:latin typeface="+mn-lt"/>
                <a:ea typeface="+mn-ea"/>
                <a:cs typeface="+mn-cs"/>
                <a:sym typeface="Lato Light"/>
              </a:rPr>
              <a:t>Novembre </a:t>
            </a:r>
            <a:r>
              <a:rPr kumimoji="0" lang="fr-FR" sz="1800" b="0" i="0" u="none" strike="noStrike" cap="none" spc="0" normalizeH="0" baseline="0" dirty="0" smtClean="0">
                <a:ln>
                  <a:noFill/>
                </a:ln>
                <a:solidFill>
                  <a:srgbClr val="A4C639"/>
                </a:solidFill>
                <a:effectLst/>
                <a:uFillTx/>
                <a:latin typeface="+mn-lt"/>
                <a:ea typeface="+mn-ea"/>
                <a:cs typeface="+mn-cs"/>
                <a:sym typeface="Lato Light"/>
              </a:rPr>
              <a:t>2019</a:t>
            </a:r>
          </a:p>
        </p:txBody>
      </p:sp>
      <p:sp>
        <p:nvSpPr>
          <p:cNvPr id="8" name="ZoneTexte 7"/>
          <p:cNvSpPr txBox="1"/>
          <p:nvPr userDrawn="1"/>
        </p:nvSpPr>
        <p:spPr>
          <a:xfrm>
            <a:off x="3059832" y="6365939"/>
            <a:ext cx="3535968" cy="37959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l" defTabSz="1828433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FR" sz="1800" b="0" i="0" u="none" strike="noStrike" cap="none" spc="0" normalizeH="0" baseline="0" dirty="0" smtClean="0">
                <a:ln>
                  <a:noFill/>
                </a:ln>
                <a:solidFill>
                  <a:srgbClr val="A4C639"/>
                </a:solidFill>
                <a:effectLst/>
                <a:uFillTx/>
                <a:latin typeface="+mn-lt"/>
                <a:ea typeface="+mn-ea"/>
                <a:cs typeface="+mn-cs"/>
                <a:sym typeface="Lato Light"/>
              </a:rPr>
              <a:t>Formation Android – Tristan SALAUN</a:t>
            </a:r>
            <a:endParaRPr kumimoji="0" lang="fr-FR" sz="1800" b="0" i="0" u="none" strike="noStrike" cap="none" spc="0" normalizeH="0" baseline="0" dirty="0">
              <a:ln>
                <a:noFill/>
              </a:ln>
              <a:solidFill>
                <a:srgbClr val="A4C639"/>
              </a:solidFill>
              <a:effectLst/>
              <a:uFillTx/>
              <a:latin typeface="+mn-lt"/>
              <a:ea typeface="+mn-ea"/>
              <a:cs typeface="+mn-cs"/>
              <a:sym typeface="Lato Light"/>
            </a:endParaRPr>
          </a:p>
        </p:txBody>
      </p:sp>
    </p:spTree>
    <p:extLst>
      <p:ext uri="{BB962C8B-B14F-4D97-AF65-F5344CB8AC3E}">
        <p14:creationId xmlns:p14="http://schemas.microsoft.com/office/powerpoint/2010/main" val="2826332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13" name="ZoneTexte 12"/>
          <p:cNvSpPr txBox="1"/>
          <p:nvPr userDrawn="1"/>
        </p:nvSpPr>
        <p:spPr>
          <a:xfrm>
            <a:off x="103049" y="6365939"/>
            <a:ext cx="2017925" cy="37959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l" defTabSz="1828433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FR" sz="1800" b="0" i="0" u="none" strike="noStrike" cap="none" spc="0" normalizeH="0" baseline="0" dirty="0" smtClean="0">
                <a:ln>
                  <a:noFill/>
                </a:ln>
                <a:solidFill>
                  <a:srgbClr val="A4C639"/>
                </a:solidFill>
                <a:effectLst/>
                <a:uFillTx/>
                <a:latin typeface="+mn-lt"/>
                <a:ea typeface="+mn-ea"/>
                <a:cs typeface="+mn-cs"/>
                <a:sym typeface="Lato Light"/>
              </a:rPr>
              <a:t>Mars-Avril-Mai 2019</a:t>
            </a:r>
          </a:p>
        </p:txBody>
      </p:sp>
      <p:sp>
        <p:nvSpPr>
          <p:cNvPr id="14" name="ZoneTexte 13"/>
          <p:cNvSpPr txBox="1"/>
          <p:nvPr userDrawn="1"/>
        </p:nvSpPr>
        <p:spPr>
          <a:xfrm>
            <a:off x="3059832" y="6365939"/>
            <a:ext cx="3535968" cy="37959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l" defTabSz="1828433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FR" sz="1800" b="0" i="0" u="none" strike="noStrike" cap="none" spc="0" normalizeH="0" baseline="0" dirty="0" smtClean="0">
                <a:ln>
                  <a:noFill/>
                </a:ln>
                <a:solidFill>
                  <a:srgbClr val="A4C639"/>
                </a:solidFill>
                <a:effectLst/>
                <a:uFillTx/>
                <a:latin typeface="+mn-lt"/>
                <a:ea typeface="+mn-ea"/>
                <a:cs typeface="+mn-cs"/>
                <a:sym typeface="Lato Light"/>
              </a:rPr>
              <a:t>Formation Android – Tristan SALAUN</a:t>
            </a:r>
            <a:endParaRPr kumimoji="0" lang="fr-FR" sz="1800" b="0" i="0" u="none" strike="noStrike" cap="none" spc="0" normalizeH="0" baseline="0" dirty="0">
              <a:ln>
                <a:noFill/>
              </a:ln>
              <a:solidFill>
                <a:srgbClr val="A4C639"/>
              </a:solidFill>
              <a:effectLst/>
              <a:uFillTx/>
              <a:latin typeface="+mn-lt"/>
              <a:ea typeface="+mn-ea"/>
              <a:cs typeface="+mn-cs"/>
              <a:sym typeface="Lato Light"/>
            </a:endParaRPr>
          </a:p>
        </p:txBody>
      </p:sp>
      <p:pic>
        <p:nvPicPr>
          <p:cNvPr id="15" name="Picture 2" descr="Ynov Campus Aix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6237312"/>
            <a:ext cx="1281113" cy="50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5530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E7F2CA-2E48-461C-B21C-671A75A46CBA}" type="datetimeFigureOut">
              <a:rPr lang="fr-FR" smtClean="0"/>
              <a:t>19/11/2019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6318D7-3713-42AA-AA38-3601D50F95B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4150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Intégration librairie externe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Scanner un </a:t>
            </a:r>
            <a:r>
              <a:rPr lang="fr-FR" dirty="0" err="1" smtClean="0"/>
              <a:t>QRCode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736282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Permissions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Depuis la version 6.0, les permissions sont dynamiques (voir menu permissions : click long sur une application, infos sur l’appli, Autorisations).</a:t>
            </a:r>
          </a:p>
          <a:p>
            <a:r>
              <a:rPr lang="fr-FR" dirty="0" smtClean="0"/>
              <a:t>Vérifications à chaque utilisation.</a:t>
            </a:r>
          </a:p>
          <a:p>
            <a:r>
              <a:rPr lang="fr-FR" dirty="0" smtClean="0"/>
              <a:t>Différent niveaux de permissions.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970583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Accéder à la caméra	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Demander la permission :</a:t>
            </a:r>
          </a:p>
          <a:p>
            <a:r>
              <a:rPr lang="fr-FR" dirty="0" smtClean="0"/>
              <a:t>Live Template : </a:t>
            </a:r>
            <a:r>
              <a:rPr lang="fr-FR" dirty="0" err="1" smtClean="0"/>
              <a:t>android_permission_single</a:t>
            </a:r>
            <a:endParaRPr lang="fr-FR" dirty="0" smtClean="0"/>
          </a:p>
          <a:p>
            <a:r>
              <a:rPr lang="fr-FR" dirty="0" smtClean="0"/>
              <a:t>Choisir : CAMERA</a:t>
            </a:r>
          </a:p>
          <a:p>
            <a:r>
              <a:rPr lang="fr-FR" dirty="0" smtClean="0"/>
              <a:t>Suivre les indications dans les TODO</a:t>
            </a:r>
          </a:p>
          <a:p>
            <a:r>
              <a:rPr lang="fr-FR" dirty="0" smtClean="0"/>
              <a:t>Ignorer la partie pour les fragments</a:t>
            </a:r>
          </a:p>
          <a:p>
            <a:r>
              <a:rPr lang="fr-FR" dirty="0" smtClean="0"/>
              <a:t>Implémenter les actions correspondantes aux retours utilisateur</a:t>
            </a:r>
          </a:p>
          <a:p>
            <a:r>
              <a:rPr lang="fr-FR" dirty="0" smtClean="0"/>
              <a:t>Appeler : </a:t>
            </a:r>
            <a:r>
              <a:rPr lang="fr-FR" dirty="0" err="1" smtClean="0"/>
              <a:t>callAction</a:t>
            </a:r>
            <a:r>
              <a:rPr lang="fr-FR" dirty="0" smtClean="0"/>
              <a:t>() dans le </a:t>
            </a:r>
            <a:r>
              <a:rPr lang="fr-FR" dirty="0" err="1" smtClean="0"/>
              <a:t>onCreate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687094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Scan par Application externe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Intégrer les 2 fichiers à son projet :</a:t>
            </a:r>
          </a:p>
          <a:p>
            <a:pPr lvl="1"/>
            <a:r>
              <a:rPr lang="fr-FR" dirty="0" smtClean="0"/>
              <a:t>IntentIntegrator.java</a:t>
            </a:r>
          </a:p>
          <a:p>
            <a:pPr lvl="1"/>
            <a:r>
              <a:rPr lang="fr-FR" dirty="0" smtClean="0"/>
              <a:t>IntentResult.java</a:t>
            </a:r>
          </a:p>
          <a:p>
            <a:pPr lvl="1"/>
            <a:endParaRPr lang="fr-FR" dirty="0" smtClean="0"/>
          </a:p>
          <a:p>
            <a:r>
              <a:rPr lang="fr-FR" dirty="0" smtClean="0"/>
              <a:t>Appeler : </a:t>
            </a:r>
            <a:r>
              <a:rPr lang="fr-FR" dirty="0" err="1"/>
              <a:t>initiateScan</a:t>
            </a:r>
            <a:r>
              <a:rPr lang="fr-FR" dirty="0" smtClean="0"/>
              <a:t>()</a:t>
            </a:r>
          </a:p>
          <a:p>
            <a:r>
              <a:rPr lang="fr-FR" dirty="0" smtClean="0"/>
              <a:t>Récupérer le résultat dans le </a:t>
            </a:r>
            <a:r>
              <a:rPr lang="fr-FR" dirty="0" err="1" smtClean="0"/>
              <a:t>onActivityResult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794658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Avantages/Inconvénients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Avantages :</a:t>
            </a:r>
          </a:p>
          <a:p>
            <a:pPr lvl="1"/>
            <a:r>
              <a:rPr lang="fr-FR" dirty="0" smtClean="0"/>
              <a:t>Facile à intégrer.</a:t>
            </a:r>
          </a:p>
          <a:p>
            <a:pPr lvl="1"/>
            <a:r>
              <a:rPr lang="fr-FR" dirty="0" smtClean="0"/>
              <a:t>Très peu de code intégré dans l’application.</a:t>
            </a:r>
          </a:p>
          <a:p>
            <a:pPr lvl="1"/>
            <a:r>
              <a:rPr lang="fr-FR" dirty="0" smtClean="0"/>
              <a:t>Mise à jour du scanner de </a:t>
            </a:r>
            <a:r>
              <a:rPr lang="fr-FR" dirty="0" err="1" smtClean="0"/>
              <a:t>QRCode</a:t>
            </a:r>
            <a:r>
              <a:rPr lang="fr-FR" dirty="0" smtClean="0"/>
              <a:t> indépendant de l’application.</a:t>
            </a:r>
          </a:p>
          <a:p>
            <a:r>
              <a:rPr lang="fr-FR" dirty="0" smtClean="0"/>
              <a:t>Inconvénients :</a:t>
            </a:r>
          </a:p>
          <a:p>
            <a:pPr lvl="1"/>
            <a:r>
              <a:rPr lang="fr-FR" dirty="0" smtClean="0"/>
              <a:t>Dépendance à une application tierce.</a:t>
            </a:r>
          </a:p>
          <a:p>
            <a:pPr lvl="1"/>
            <a:r>
              <a:rPr lang="fr-FR" dirty="0" smtClean="0"/>
              <a:t>L’utilisateur doit installer une seconde application.</a:t>
            </a:r>
          </a:p>
          <a:p>
            <a:pPr lvl="1"/>
            <a:r>
              <a:rPr lang="fr-FR" dirty="0" smtClean="0"/>
              <a:t>Peu de moyens de customisation.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950127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Scan intégré à l’application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Intégrer la nouvelle librairie au </a:t>
            </a:r>
            <a:r>
              <a:rPr lang="fr-FR" dirty="0" err="1" smtClean="0"/>
              <a:t>build.gradle</a:t>
            </a:r>
            <a:endParaRPr lang="fr-FR" dirty="0" smtClean="0"/>
          </a:p>
          <a:p>
            <a:r>
              <a:rPr lang="fr-FR" dirty="0" smtClean="0"/>
              <a:t>Mettre à jour le Manifest.xml pour activer l’accélération matérielle</a:t>
            </a:r>
          </a:p>
          <a:p>
            <a:r>
              <a:rPr lang="fr-FR" dirty="0" smtClean="0"/>
              <a:t>Lancer le scan avec l’</a:t>
            </a:r>
            <a:r>
              <a:rPr lang="fr-FR" dirty="0" err="1" smtClean="0"/>
              <a:t>IntentIntégrator</a:t>
            </a:r>
            <a:endParaRPr lang="fr-FR" dirty="0" smtClean="0"/>
          </a:p>
          <a:p>
            <a:r>
              <a:rPr lang="fr-FR" dirty="0" smtClean="0"/>
              <a:t>Récupérer le résultat dans le </a:t>
            </a:r>
            <a:r>
              <a:rPr lang="fr-FR" dirty="0" err="1" smtClean="0"/>
              <a:t>onActivityResult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727754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Avantages/Inconvénients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Avantages :</a:t>
            </a:r>
          </a:p>
          <a:p>
            <a:pPr lvl="1"/>
            <a:r>
              <a:rPr lang="fr-FR" dirty="0" smtClean="0"/>
              <a:t>Assez facile à intégrer.</a:t>
            </a:r>
          </a:p>
          <a:p>
            <a:pPr lvl="1"/>
            <a:r>
              <a:rPr lang="fr-FR" dirty="0" smtClean="0"/>
              <a:t>Tout est intégré à l’application : pas de dépendances externes.</a:t>
            </a:r>
          </a:p>
          <a:p>
            <a:r>
              <a:rPr lang="fr-FR" dirty="0" smtClean="0"/>
              <a:t>Inconvénients :</a:t>
            </a:r>
          </a:p>
          <a:p>
            <a:pPr lvl="1"/>
            <a:r>
              <a:rPr lang="fr-FR" dirty="0" smtClean="0"/>
              <a:t>Taille de l’application plus important.</a:t>
            </a:r>
          </a:p>
          <a:p>
            <a:pPr lvl="1"/>
            <a:r>
              <a:rPr lang="fr-FR" dirty="0" smtClean="0"/>
              <a:t>Mise à jour de l’application nécessaire s’il y a une mise à jour de la librairie.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296813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Scan intégré à une vue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Intégrer la vue.</a:t>
            </a:r>
          </a:p>
          <a:p>
            <a:r>
              <a:rPr lang="fr-FR" dirty="0" smtClean="0"/>
              <a:t>Définir la méthode de </a:t>
            </a:r>
            <a:r>
              <a:rPr lang="fr-FR" dirty="0" err="1" smtClean="0"/>
              <a:t>callBack</a:t>
            </a:r>
            <a:r>
              <a:rPr lang="fr-FR" dirty="0" smtClean="0"/>
              <a:t>.</a:t>
            </a:r>
          </a:p>
          <a:p>
            <a:r>
              <a:rPr lang="fr-FR" dirty="0" smtClean="0"/>
              <a:t>Lancer le décodage continu.</a:t>
            </a:r>
          </a:p>
          <a:p>
            <a:r>
              <a:rPr lang="fr-FR" dirty="0" smtClean="0"/>
              <a:t>Implémenter les méthodes </a:t>
            </a:r>
            <a:r>
              <a:rPr lang="fr-FR" dirty="0" err="1" smtClean="0"/>
              <a:t>onResume</a:t>
            </a:r>
            <a:r>
              <a:rPr lang="fr-FR" dirty="0" smtClean="0"/>
              <a:t> et </a:t>
            </a:r>
            <a:r>
              <a:rPr lang="fr-FR" dirty="0" err="1" smtClean="0"/>
              <a:t>onPause</a:t>
            </a:r>
            <a:r>
              <a:rPr lang="fr-FR" dirty="0" smtClean="0"/>
              <a:t>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266492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Avantages/Inconvénients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Avantages :</a:t>
            </a:r>
          </a:p>
          <a:p>
            <a:pPr lvl="1"/>
            <a:r>
              <a:rPr lang="fr-FR" dirty="0" smtClean="0"/>
              <a:t>Forte possibilité de customisation.</a:t>
            </a:r>
          </a:p>
          <a:p>
            <a:pPr lvl="1"/>
            <a:r>
              <a:rPr lang="fr-FR" dirty="0" smtClean="0"/>
              <a:t>Tout est intégré à l’application : pas de dépendances externe.</a:t>
            </a:r>
          </a:p>
          <a:p>
            <a:r>
              <a:rPr lang="fr-FR" dirty="0" smtClean="0"/>
              <a:t>Inconvénients</a:t>
            </a:r>
          </a:p>
          <a:p>
            <a:pPr lvl="1"/>
            <a:r>
              <a:rPr lang="fr-FR" dirty="0" smtClean="0"/>
              <a:t>Code plus complexe à écrire.</a:t>
            </a:r>
          </a:p>
          <a:p>
            <a:pPr lvl="1"/>
            <a:r>
              <a:rPr lang="fr-FR" dirty="0" smtClean="0"/>
              <a:t>Taille de l’application plus important.</a:t>
            </a:r>
          </a:p>
          <a:p>
            <a:pPr lvl="1"/>
            <a:r>
              <a:rPr lang="fr-FR" dirty="0" smtClean="0"/>
              <a:t>Mise à jour de l’application nécessaire s’il y a une mise à jour de la librairie.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6905276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532</Words>
  <Application>Microsoft Office PowerPoint</Application>
  <PresentationFormat>On-screen Show (4:3)</PresentationFormat>
  <Paragraphs>124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Thème Office</vt:lpstr>
      <vt:lpstr>Intégration librairie externe</vt:lpstr>
      <vt:lpstr>Permissions</vt:lpstr>
      <vt:lpstr>Accéder à la caméra </vt:lpstr>
      <vt:lpstr>Scan par Application externe</vt:lpstr>
      <vt:lpstr>Avantages/Inconvénients</vt:lpstr>
      <vt:lpstr>Scan intégré à l’application</vt:lpstr>
      <vt:lpstr>Avantages/Inconvénients</vt:lpstr>
      <vt:lpstr>Scan intégré à une vue</vt:lpstr>
      <vt:lpstr>Avantages/Inconvénients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Projet Transverse</dc:title>
  <dc:creator>Tristan</dc:creator>
  <cp:lastModifiedBy>tristan</cp:lastModifiedBy>
  <cp:revision>7</cp:revision>
  <cp:lastPrinted>2019-04-15T20:26:48Z</cp:lastPrinted>
  <dcterms:created xsi:type="dcterms:W3CDTF">2019-04-15T19:36:50Z</dcterms:created>
  <dcterms:modified xsi:type="dcterms:W3CDTF">2019-11-19T00:56:39Z</dcterms:modified>
</cp:coreProperties>
</file>