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7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70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8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73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22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486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155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01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457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12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6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8DEF-7B57-402B-A165-2C92DB2B4E4F}" type="datetimeFigureOut">
              <a:rPr lang="en-US" smtClean="0"/>
              <a:t>12-Feb-20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D65BD-F7FB-4238-870F-421D25386C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932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20510" y="381000"/>
            <a:ext cx="4102983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Installez l’application</a:t>
            </a:r>
          </a:p>
          <a:p>
            <a:pPr algn="ctr"/>
            <a:r>
              <a:rPr lang="en-US" sz="3200" dirty="0" smtClean="0"/>
              <a:t>Light4Events</a:t>
            </a:r>
          </a:p>
          <a:p>
            <a:pPr algn="ctr"/>
            <a:r>
              <a:rPr lang="en-US" sz="3200" dirty="0"/>
              <a:t>d</a:t>
            </a:r>
            <a:r>
              <a:rPr lang="en-US" sz="3200" dirty="0" smtClean="0"/>
              <a:t>epuis les stores</a:t>
            </a:r>
          </a:p>
          <a:p>
            <a:pPr algn="ctr"/>
            <a:r>
              <a:rPr lang="en-US" sz="3200" dirty="0" smtClean="0"/>
              <a:t>(AppStore/Google Play)</a:t>
            </a:r>
            <a:endParaRPr lang="en-US" sz="3200" dirty="0"/>
          </a:p>
        </p:txBody>
      </p:sp>
      <p:pic>
        <p:nvPicPr>
          <p:cNvPr id="1026" name="Picture 2" descr="D:\projects\SlidesWeb\res\l4e\logo_light4even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69332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projects\node.js\light4eventsws\logo_le_phar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3458"/>
            <a:ext cx="1712913" cy="1255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4800" y="2819400"/>
            <a:ext cx="303595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Lancez : Show privé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 smtClean="0"/>
              <a:t>Saisissez le code :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048000" y="3967823"/>
            <a:ext cx="192931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/>
              <a:t>lephare</a:t>
            </a:r>
            <a:endParaRPr lang="en-US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672297" y="5406628"/>
            <a:ext cx="5799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Posez vos questions au moment indiqué par le présentateur.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248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29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tristan</dc:creator>
  <cp:lastModifiedBy>tristan</cp:lastModifiedBy>
  <cp:revision>2</cp:revision>
  <dcterms:created xsi:type="dcterms:W3CDTF">2020-02-12T18:59:14Z</dcterms:created>
  <dcterms:modified xsi:type="dcterms:W3CDTF">2020-02-12T19:16:05Z</dcterms:modified>
</cp:coreProperties>
</file>